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76697b09ce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63e3fdc2af4818"/>
  </p:sldMasterIdLst>
  <p:sldIdLst>
    <p:sldId xmlns:r="http://schemas.openxmlformats.org/officeDocument/2006/relationships" id="256" r:id="R475011e38f224181"/>
    <p:sldId xmlns:r="http://schemas.openxmlformats.org/officeDocument/2006/relationships" id="257" r:id="Re8b104a24a8a4d43"/>
    <p:sldId xmlns:r="http://schemas.openxmlformats.org/officeDocument/2006/relationships" id="258" r:id="Rd95dd18cfa474d1b"/>
    <p:sldId xmlns:r="http://schemas.openxmlformats.org/officeDocument/2006/relationships" id="259" r:id="Rf839e90642f14771"/>
    <p:sldId xmlns:r="http://schemas.openxmlformats.org/officeDocument/2006/relationships" id="260" r:id="R7399cba4d2944402"/>
    <p:sldId xmlns:r="http://schemas.openxmlformats.org/officeDocument/2006/relationships" id="261" r:id="R9357e4c73a714f41"/>
    <p:sldId xmlns:r="http://schemas.openxmlformats.org/officeDocument/2006/relationships" id="262" r:id="Rf1878cb9ec3d4b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3e3fdc2af4818" /><Relationship Type="http://schemas.openxmlformats.org/officeDocument/2006/relationships/slide" Target="/ppt/slides/slide1.xml" Id="R475011e38f224181" /><Relationship Type="http://schemas.openxmlformats.org/officeDocument/2006/relationships/slide" Target="/ppt/slides/slide2.xml" Id="Re8b104a24a8a4d43" /><Relationship Type="http://schemas.openxmlformats.org/officeDocument/2006/relationships/slide" Target="/ppt/slides/slide3.xml" Id="Rd95dd18cfa474d1b" /><Relationship Type="http://schemas.openxmlformats.org/officeDocument/2006/relationships/slide" Target="/ppt/slides/slide4.xml" Id="Rf839e90642f14771" /><Relationship Type="http://schemas.openxmlformats.org/officeDocument/2006/relationships/slide" Target="/ppt/slides/slide5.xml" Id="R7399cba4d2944402" /><Relationship Type="http://schemas.openxmlformats.org/officeDocument/2006/relationships/slide" Target="/ppt/slides/slide6.xml" Id="R9357e4c73a714f41" /><Relationship Type="http://schemas.openxmlformats.org/officeDocument/2006/relationships/slide" Target="/ppt/slides/slide7.xml" Id="Rf1878cb9ec3d4b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a3a96263445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44cae953249ca" /><Relationship Type="http://schemas.openxmlformats.org/officeDocument/2006/relationships/theme" Target="/ppt/slideMasters/theme/theme1.xml" Id="Rfe2f3cf70e0f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44cae953249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eea298b0e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7d8b214d9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2449246df42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1a368fe19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4d89127cb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0271499a4c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44b21885e4b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OSKAR OG TORMOD WIKE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OG TORMOD WIKE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90 577 311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−2 225 118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−2 237 923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7 115 547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29 101 804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NCB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BRUSERUD NILS CHRISTOFFER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3172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930 705 462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