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9664f07b4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12df67849462f"/>
  </p:sldMasterIdLst>
  <p:sldIdLst>
    <p:sldId xmlns:r="http://schemas.openxmlformats.org/officeDocument/2006/relationships" id="256" r:id="R3a94c1b211744ecb"/>
    <p:sldId xmlns:r="http://schemas.openxmlformats.org/officeDocument/2006/relationships" id="257" r:id="R838f82217acb47ad"/>
    <p:sldId xmlns:r="http://schemas.openxmlformats.org/officeDocument/2006/relationships" id="258" r:id="R379e53506b8744e3"/>
    <p:sldId xmlns:r="http://schemas.openxmlformats.org/officeDocument/2006/relationships" id="259" r:id="R6028b0e903f2471f"/>
    <p:sldId xmlns:r="http://schemas.openxmlformats.org/officeDocument/2006/relationships" id="260" r:id="R8eda273ea90f4145"/>
    <p:sldId xmlns:r="http://schemas.openxmlformats.org/officeDocument/2006/relationships" id="261" r:id="R8e7efcc168ae4b1e"/>
    <p:sldId xmlns:r="http://schemas.openxmlformats.org/officeDocument/2006/relationships" id="262" r:id="R09537cb55a05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12df67849462f" /><Relationship Type="http://schemas.openxmlformats.org/officeDocument/2006/relationships/slide" Target="/ppt/slides/slide1.xml" Id="R3a94c1b211744ecb" /><Relationship Type="http://schemas.openxmlformats.org/officeDocument/2006/relationships/slide" Target="/ppt/slides/slide2.xml" Id="R838f82217acb47ad" /><Relationship Type="http://schemas.openxmlformats.org/officeDocument/2006/relationships/slide" Target="/ppt/slides/slide3.xml" Id="R379e53506b8744e3" /><Relationship Type="http://schemas.openxmlformats.org/officeDocument/2006/relationships/slide" Target="/ppt/slides/slide4.xml" Id="R6028b0e903f2471f" /><Relationship Type="http://schemas.openxmlformats.org/officeDocument/2006/relationships/slide" Target="/ppt/slides/slide5.xml" Id="R8eda273ea90f4145" /><Relationship Type="http://schemas.openxmlformats.org/officeDocument/2006/relationships/slide" Target="/ppt/slides/slide6.xml" Id="R8e7efcc168ae4b1e" /><Relationship Type="http://schemas.openxmlformats.org/officeDocument/2006/relationships/slide" Target="/ppt/slides/slide7.xml" Id="R09537cb55a05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fc6978e63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d5e4a9ef2413e" /><Relationship Type="http://schemas.openxmlformats.org/officeDocument/2006/relationships/theme" Target="/ppt/slideMasters/theme/theme1.xml" Id="Re006c5784fcb4c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1d5e4a9ef2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54f604a32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a8709e711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89243410b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e4b014015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96565fef141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5febc9d4c4d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b763735b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SATURNI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SATURNI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4 948 657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MELLINGEN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Endregårdsveien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930 691 887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SATURNI HOLDING AS</a:t>
            </a:r>
          </a:p>
        </p:txBody>
      </p:sp>
    </p:spTree>
  </p:cSld>
  <p:clrMapOvr>
    <a:masterClrMapping xmlns:a="http://schemas.openxmlformats.org/drawingml/2006/main"/>
  </p:clrMapOvr>
</p:sld>
</file>