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a6208a8f90340f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8abaa183eae47c1"/>
  </p:sldMasterIdLst>
  <p:sldIdLst>
    <p:sldId xmlns:r="http://schemas.openxmlformats.org/officeDocument/2006/relationships" id="256" r:id="R383f33518c4a439a"/>
    <p:sldId xmlns:r="http://schemas.openxmlformats.org/officeDocument/2006/relationships" id="257" r:id="R7486af90da3e44ef"/>
    <p:sldId xmlns:r="http://schemas.openxmlformats.org/officeDocument/2006/relationships" id="258" r:id="R20e78a1b2c544f01"/>
    <p:sldId xmlns:r="http://schemas.openxmlformats.org/officeDocument/2006/relationships" id="259" r:id="Ra1c486622e884fa2"/>
    <p:sldId xmlns:r="http://schemas.openxmlformats.org/officeDocument/2006/relationships" id="260" r:id="R6e6486b3efc2460b"/>
    <p:sldId xmlns:r="http://schemas.openxmlformats.org/officeDocument/2006/relationships" id="261" r:id="R1aca11ded9534a1a"/>
    <p:sldId xmlns:r="http://schemas.openxmlformats.org/officeDocument/2006/relationships" id="262" r:id="R65fa366f08a2409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8abaa183eae47c1" /><Relationship Type="http://schemas.openxmlformats.org/officeDocument/2006/relationships/slide" Target="/ppt/slides/slide1.xml" Id="R383f33518c4a439a" /><Relationship Type="http://schemas.openxmlformats.org/officeDocument/2006/relationships/slide" Target="/ppt/slides/slide2.xml" Id="R7486af90da3e44ef" /><Relationship Type="http://schemas.openxmlformats.org/officeDocument/2006/relationships/slide" Target="/ppt/slides/slide3.xml" Id="R20e78a1b2c544f01" /><Relationship Type="http://schemas.openxmlformats.org/officeDocument/2006/relationships/slide" Target="/ppt/slides/slide4.xml" Id="Ra1c486622e884fa2" /><Relationship Type="http://schemas.openxmlformats.org/officeDocument/2006/relationships/slide" Target="/ppt/slides/slide5.xml" Id="R6e6486b3efc2460b" /><Relationship Type="http://schemas.openxmlformats.org/officeDocument/2006/relationships/slide" Target="/ppt/slides/slide6.xml" Id="R1aca11ded9534a1a" /><Relationship Type="http://schemas.openxmlformats.org/officeDocument/2006/relationships/slide" Target="/ppt/slides/slide7.xml" Id="R65fa366f08a2409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a9a996c84b7420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5ebb0865ee4478" /><Relationship Type="http://schemas.openxmlformats.org/officeDocument/2006/relationships/theme" Target="/ppt/slideMasters/theme/theme1.xml" Id="R6d094c9d4c4b4f2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95ebb0865ee447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83cdbbdce3428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b77f6768d3439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bda57cbe374ac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72fd8532ee498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b102523c1544b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8325d5c9364e3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092f92718f471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MM TRANSPORT OG VEDLIKEHOLD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MM TRANSPORT OG VEDLIKEHOLD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MM TRANSPORT OG VEDLIKEHOLD AS ble etablert [år] og holder til i Tinn Austbygd.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MM TRANSPORT OG VEDLIKEHOLD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MM TRANSPORT OG VEDLIKEHOLD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MM TRANSPORT OG VEDLIKEHOLD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847 735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−540 704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−538 237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264 196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552 257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MM TRANSPORT OG VEDLIKEHOLD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LURÅS TOMMY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MM TRANSPORT OG VEDLIKEHOLD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Øvrebygde 367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3650 Tinn Austbygd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930 690 821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MM TRANSPORT OG VEDLIKEHOLD AS</a:t>
            </a:r>
          </a:p>
        </p:txBody>
      </p:sp>
    </p:spTree>
  </p:cSld>
  <p:clrMapOvr>
    <a:masterClrMapping xmlns:a="http://schemas.openxmlformats.org/drawingml/2006/main"/>
  </p:clrMapOvr>
</p:sld>
</file>