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6730f9289240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bd2f16b8242a0"/>
  </p:sldMasterIdLst>
  <p:sldIdLst>
    <p:sldId xmlns:r="http://schemas.openxmlformats.org/officeDocument/2006/relationships" id="256" r:id="Rb6555d842f734fe7"/>
    <p:sldId xmlns:r="http://schemas.openxmlformats.org/officeDocument/2006/relationships" id="257" r:id="Rdc1fe7d3fb304dc2"/>
    <p:sldId xmlns:r="http://schemas.openxmlformats.org/officeDocument/2006/relationships" id="258" r:id="Rc6dc69687a9943db"/>
    <p:sldId xmlns:r="http://schemas.openxmlformats.org/officeDocument/2006/relationships" id="259" r:id="Ra00a0c499f0c4721"/>
    <p:sldId xmlns:r="http://schemas.openxmlformats.org/officeDocument/2006/relationships" id="260" r:id="R0f998412242a4fa1"/>
    <p:sldId xmlns:r="http://schemas.openxmlformats.org/officeDocument/2006/relationships" id="261" r:id="R9149eaaae412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bd2f16b8242a0" /><Relationship Type="http://schemas.openxmlformats.org/officeDocument/2006/relationships/slide" Target="/ppt/slides/slide1.xml" Id="Rb6555d842f734fe7" /><Relationship Type="http://schemas.openxmlformats.org/officeDocument/2006/relationships/slide" Target="/ppt/slides/slide2.xml" Id="Rdc1fe7d3fb304dc2" /><Relationship Type="http://schemas.openxmlformats.org/officeDocument/2006/relationships/slide" Target="/ppt/slides/slide3.xml" Id="Rc6dc69687a9943db" /><Relationship Type="http://schemas.openxmlformats.org/officeDocument/2006/relationships/slide" Target="/ppt/slides/slide4.xml" Id="Ra00a0c499f0c4721" /><Relationship Type="http://schemas.openxmlformats.org/officeDocument/2006/relationships/slide" Target="/ppt/slides/slide5.xml" Id="R0f998412242a4fa1" /><Relationship Type="http://schemas.openxmlformats.org/officeDocument/2006/relationships/slide" Target="/ppt/slides/slide6.xml" Id="R9149eaaae412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b253dbbc5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1cc2996fb4f83" /><Relationship Type="http://schemas.openxmlformats.org/officeDocument/2006/relationships/theme" Target="/ppt/slideMasters/theme/theme1.xml" Id="R9c025c4b4f4a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61cc2996fb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f4468e0d48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fbaec78e645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c7f54dd34d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d3bc1f27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00c76df90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fb0e1f22b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