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0cf2b1bbce4a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f92d77ffa45e3"/>
  </p:sldMasterIdLst>
  <p:sldIdLst>
    <p:sldId xmlns:r="http://schemas.openxmlformats.org/officeDocument/2006/relationships" id="256" r:id="R0916ba5917564e17"/>
    <p:sldId xmlns:r="http://schemas.openxmlformats.org/officeDocument/2006/relationships" id="257" r:id="R82badb4f1842407f"/>
    <p:sldId xmlns:r="http://schemas.openxmlformats.org/officeDocument/2006/relationships" id="258" r:id="Rbf91f2cfbb5546d6"/>
    <p:sldId xmlns:r="http://schemas.openxmlformats.org/officeDocument/2006/relationships" id="259" r:id="R4f333e348a2c41d7"/>
    <p:sldId xmlns:r="http://schemas.openxmlformats.org/officeDocument/2006/relationships" id="260" r:id="R14dcdcde1ffb4e8b"/>
    <p:sldId xmlns:r="http://schemas.openxmlformats.org/officeDocument/2006/relationships" id="261" r:id="R535c00532bbb41ba"/>
    <p:sldId xmlns:r="http://schemas.openxmlformats.org/officeDocument/2006/relationships" id="262" r:id="Rebb3e8553638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f92d77ffa45e3" /><Relationship Type="http://schemas.openxmlformats.org/officeDocument/2006/relationships/slide" Target="/ppt/slides/slide1.xml" Id="R0916ba5917564e17" /><Relationship Type="http://schemas.openxmlformats.org/officeDocument/2006/relationships/slide" Target="/ppt/slides/slide2.xml" Id="R82badb4f1842407f" /><Relationship Type="http://schemas.openxmlformats.org/officeDocument/2006/relationships/slide" Target="/ppt/slides/slide3.xml" Id="Rbf91f2cfbb5546d6" /><Relationship Type="http://schemas.openxmlformats.org/officeDocument/2006/relationships/slide" Target="/ppt/slides/slide4.xml" Id="R4f333e348a2c41d7" /><Relationship Type="http://schemas.openxmlformats.org/officeDocument/2006/relationships/slide" Target="/ppt/slides/slide5.xml" Id="R14dcdcde1ffb4e8b" /><Relationship Type="http://schemas.openxmlformats.org/officeDocument/2006/relationships/slide" Target="/ppt/slides/slide6.xml" Id="R535c00532bbb41ba" /><Relationship Type="http://schemas.openxmlformats.org/officeDocument/2006/relationships/slide" Target="/ppt/slides/slide7.xml" Id="Rebb3e8553638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a23a1cb44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dadb605cf4cd2" /><Relationship Type="http://schemas.openxmlformats.org/officeDocument/2006/relationships/theme" Target="/ppt/slideMasters/theme/theme1.xml" Id="Rdea913ee15cd4e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dadb605cf4c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376c0730b4f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0bd5b7b93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0af79ebf643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17735870843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06d132470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90dd66ce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52edca659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BAD OG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BAD OG VARME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600 985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867 944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2 562 037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GLENN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Solgaard skog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930 686 018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BAD OG VARME AS</a:t>
            </a:r>
          </a:p>
        </p:txBody>
      </p:sp>
    </p:spTree>
  </p:cSld>
  <p:clrMapOvr>
    <a:masterClrMapping xmlns:a="http://schemas.openxmlformats.org/drawingml/2006/main"/>
  </p:clrMapOvr>
</p:sld>
</file>