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d6f5f02b1543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830184b710437d"/>
  </p:sldMasterIdLst>
  <p:sldIdLst>
    <p:sldId xmlns:r="http://schemas.openxmlformats.org/officeDocument/2006/relationships" id="256" r:id="Rf667cc4a3c2f402c"/>
    <p:sldId xmlns:r="http://schemas.openxmlformats.org/officeDocument/2006/relationships" id="257" r:id="R77473e7a433a41a5"/>
    <p:sldId xmlns:r="http://schemas.openxmlformats.org/officeDocument/2006/relationships" id="258" r:id="R249a32222844403d"/>
    <p:sldId xmlns:r="http://schemas.openxmlformats.org/officeDocument/2006/relationships" id="259" r:id="R3f1b2f5ed58c464a"/>
    <p:sldId xmlns:r="http://schemas.openxmlformats.org/officeDocument/2006/relationships" id="260" r:id="Re0b32b8b86034c54"/>
    <p:sldId xmlns:r="http://schemas.openxmlformats.org/officeDocument/2006/relationships" id="261" r:id="Rb0479a671195435b"/>
    <p:sldId xmlns:r="http://schemas.openxmlformats.org/officeDocument/2006/relationships" id="262" r:id="R2ce780546fea4d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830184b710437d" /><Relationship Type="http://schemas.openxmlformats.org/officeDocument/2006/relationships/slide" Target="/ppt/slides/slide1.xml" Id="Rf667cc4a3c2f402c" /><Relationship Type="http://schemas.openxmlformats.org/officeDocument/2006/relationships/slide" Target="/ppt/slides/slide2.xml" Id="R77473e7a433a41a5" /><Relationship Type="http://schemas.openxmlformats.org/officeDocument/2006/relationships/slide" Target="/ppt/slides/slide3.xml" Id="R249a32222844403d" /><Relationship Type="http://schemas.openxmlformats.org/officeDocument/2006/relationships/slide" Target="/ppt/slides/slide4.xml" Id="R3f1b2f5ed58c464a" /><Relationship Type="http://schemas.openxmlformats.org/officeDocument/2006/relationships/slide" Target="/ppt/slides/slide5.xml" Id="Re0b32b8b86034c54" /><Relationship Type="http://schemas.openxmlformats.org/officeDocument/2006/relationships/slide" Target="/ppt/slides/slide6.xml" Id="Rb0479a671195435b" /><Relationship Type="http://schemas.openxmlformats.org/officeDocument/2006/relationships/slide" Target="/ppt/slides/slide7.xml" Id="R2ce780546fea4d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8a10cff4cf46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688a19681426c" /><Relationship Type="http://schemas.openxmlformats.org/officeDocument/2006/relationships/theme" Target="/ppt/slideMasters/theme/theme1.xml" Id="Ra728be2176e84b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3688a1968142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09ab2fd624f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5629b639046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b12e4e1de4b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80a2f1d4f48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73aafde6c40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69fd06ab640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0b9cd0cb648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EXPERT RADIO - TV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RADIO - TV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EXPERT RADIO - TV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RADIO - TV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RADIO - TV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RADIO - TV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315 303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6 337 487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7 149 630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RADIO - TV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RADIO - TV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Bergs gate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2615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61254111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930 683 418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RADIO - TV AS</a:t>
            </a:r>
          </a:p>
        </p:txBody>
      </p:sp>
    </p:spTree>
  </p:cSld>
  <p:clrMapOvr>
    <a:masterClrMapping xmlns:a="http://schemas.openxmlformats.org/drawingml/2006/main"/>
  </p:clrMapOvr>
</p:sld>
</file>