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7e89f7548f4c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a511377d444ac3"/>
  </p:sldMasterIdLst>
  <p:sldIdLst>
    <p:sldId xmlns:r="http://schemas.openxmlformats.org/officeDocument/2006/relationships" id="256" r:id="R9a5cfe6f217442d5"/>
    <p:sldId xmlns:r="http://schemas.openxmlformats.org/officeDocument/2006/relationships" id="257" r:id="R4a5cf1818a964013"/>
    <p:sldId xmlns:r="http://schemas.openxmlformats.org/officeDocument/2006/relationships" id="258" r:id="Rfb4d3a38fb814231"/>
    <p:sldId xmlns:r="http://schemas.openxmlformats.org/officeDocument/2006/relationships" id="259" r:id="R3fd166e7426d4905"/>
    <p:sldId xmlns:r="http://schemas.openxmlformats.org/officeDocument/2006/relationships" id="260" r:id="R1181c8b26f8e47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a511377d444ac3" /><Relationship Type="http://schemas.openxmlformats.org/officeDocument/2006/relationships/slide" Target="/ppt/slides/slide1.xml" Id="R9a5cfe6f217442d5" /><Relationship Type="http://schemas.openxmlformats.org/officeDocument/2006/relationships/slide" Target="/ppt/slides/slide2.xml" Id="R4a5cf1818a964013" /><Relationship Type="http://schemas.openxmlformats.org/officeDocument/2006/relationships/slide" Target="/ppt/slides/slide3.xml" Id="Rfb4d3a38fb814231" /><Relationship Type="http://schemas.openxmlformats.org/officeDocument/2006/relationships/slide" Target="/ppt/slides/slide4.xml" Id="R3fd166e7426d4905" /><Relationship Type="http://schemas.openxmlformats.org/officeDocument/2006/relationships/slide" Target="/ppt/slides/slide5.xml" Id="R1181c8b26f8e47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85507401c49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5ddb7eed2409f" /><Relationship Type="http://schemas.openxmlformats.org/officeDocument/2006/relationships/theme" Target="/ppt/slideMasters/theme/theme1.xml" Id="Ra792fc19577b44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65ddb7eed240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44aae18bc48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a68843c0749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b66ebfe8e44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6f2372b1c4a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711c42cad45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 SVEISESERVICE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 SVEISESERVICE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 SVEISESERVICE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 SVEISESERVICE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 SVEISESERVICE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 SVEISESERVICE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930 681 563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 SVEISESERVICE AS</a:t>
            </a:r>
          </a:p>
        </p:txBody>
      </p:sp>
    </p:spTree>
  </p:cSld>
  <p:clrMapOvr>
    <a:masterClrMapping xmlns:a="http://schemas.openxmlformats.org/drawingml/2006/main"/>
  </p:clrMapOvr>
</p:sld>
</file>