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1f6bc07c44e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fd04a26b9466c"/>
  </p:sldMasterIdLst>
  <p:sldIdLst>
    <p:sldId xmlns:r="http://schemas.openxmlformats.org/officeDocument/2006/relationships" id="256" r:id="Rb6bd183d46984e00"/>
    <p:sldId xmlns:r="http://schemas.openxmlformats.org/officeDocument/2006/relationships" id="257" r:id="R9c5a984f11d44b2c"/>
    <p:sldId xmlns:r="http://schemas.openxmlformats.org/officeDocument/2006/relationships" id="258" r:id="Ra9ba33249ef3437b"/>
    <p:sldId xmlns:r="http://schemas.openxmlformats.org/officeDocument/2006/relationships" id="259" r:id="R721ebeed841142a2"/>
    <p:sldId xmlns:r="http://schemas.openxmlformats.org/officeDocument/2006/relationships" id="260" r:id="R7863af3162ca47da"/>
    <p:sldId xmlns:r="http://schemas.openxmlformats.org/officeDocument/2006/relationships" id="261" r:id="Rf563645500f7415f"/>
    <p:sldId xmlns:r="http://schemas.openxmlformats.org/officeDocument/2006/relationships" id="262" r:id="Radbd492e0e08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fd04a26b9466c" /><Relationship Type="http://schemas.openxmlformats.org/officeDocument/2006/relationships/slide" Target="/ppt/slides/slide1.xml" Id="Rb6bd183d46984e00" /><Relationship Type="http://schemas.openxmlformats.org/officeDocument/2006/relationships/slide" Target="/ppt/slides/slide2.xml" Id="R9c5a984f11d44b2c" /><Relationship Type="http://schemas.openxmlformats.org/officeDocument/2006/relationships/slide" Target="/ppt/slides/slide3.xml" Id="Ra9ba33249ef3437b" /><Relationship Type="http://schemas.openxmlformats.org/officeDocument/2006/relationships/slide" Target="/ppt/slides/slide4.xml" Id="R721ebeed841142a2" /><Relationship Type="http://schemas.openxmlformats.org/officeDocument/2006/relationships/slide" Target="/ppt/slides/slide5.xml" Id="R7863af3162ca47da" /><Relationship Type="http://schemas.openxmlformats.org/officeDocument/2006/relationships/slide" Target="/ppt/slides/slide6.xml" Id="Rf563645500f7415f" /><Relationship Type="http://schemas.openxmlformats.org/officeDocument/2006/relationships/slide" Target="/ppt/slides/slide7.xml" Id="Radbd492e0e08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a6b961a13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a4341c8954a9c" /><Relationship Type="http://schemas.openxmlformats.org/officeDocument/2006/relationships/theme" Target="/ppt/slideMasters/theme/theme1.xml" Id="R03ad339f15fd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a4341c895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6623ef11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f67f7a369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834a42a9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f10c24c8b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51cf1d104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071b8e8204e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10c071bf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16 278 551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lars@kalaas.no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