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39ea0c56004b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ea95e91345442b"/>
  </p:sldMasterIdLst>
  <p:sldIdLst>
    <p:sldId xmlns:r="http://schemas.openxmlformats.org/officeDocument/2006/relationships" id="256" r:id="R87dbcb5e87af45bf"/>
    <p:sldId xmlns:r="http://schemas.openxmlformats.org/officeDocument/2006/relationships" id="257" r:id="R67b9042957db4ae8"/>
    <p:sldId xmlns:r="http://schemas.openxmlformats.org/officeDocument/2006/relationships" id="258" r:id="R181bec428de84636"/>
    <p:sldId xmlns:r="http://schemas.openxmlformats.org/officeDocument/2006/relationships" id="259" r:id="Ra1651e9173014401"/>
    <p:sldId xmlns:r="http://schemas.openxmlformats.org/officeDocument/2006/relationships" id="260" r:id="R5e9d796d99fd4359"/>
    <p:sldId xmlns:r="http://schemas.openxmlformats.org/officeDocument/2006/relationships" id="261" r:id="R19c3a0b4332743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a95e91345442b" /><Relationship Type="http://schemas.openxmlformats.org/officeDocument/2006/relationships/slide" Target="/ppt/slides/slide1.xml" Id="R87dbcb5e87af45bf" /><Relationship Type="http://schemas.openxmlformats.org/officeDocument/2006/relationships/slide" Target="/ppt/slides/slide2.xml" Id="R67b9042957db4ae8" /><Relationship Type="http://schemas.openxmlformats.org/officeDocument/2006/relationships/slide" Target="/ppt/slides/slide3.xml" Id="R181bec428de84636" /><Relationship Type="http://schemas.openxmlformats.org/officeDocument/2006/relationships/slide" Target="/ppt/slides/slide4.xml" Id="Ra1651e9173014401" /><Relationship Type="http://schemas.openxmlformats.org/officeDocument/2006/relationships/slide" Target="/ppt/slides/slide5.xml" Id="R5e9d796d99fd4359" /><Relationship Type="http://schemas.openxmlformats.org/officeDocument/2006/relationships/slide" Target="/ppt/slides/slide6.xml" Id="R19c3a0b4332743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8d3552d5574b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003e0cd7d4ed1" /><Relationship Type="http://schemas.openxmlformats.org/officeDocument/2006/relationships/theme" Target="/ppt/slideMasters/theme/theme1.xml" Id="Rd659473c0c2249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0003e0cd7d4e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9e1025c944a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5fe55bfb244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a20931bdc4c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0c76b6ba34e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4de1894414d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71f1a2a5742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OKEI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OKEI HOLDING AS ble etablert [år] og holder til i Engelsviken.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829 196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Flåtavikfaret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1628 Engelsviken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930 665 282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