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21b13c118442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5473dc92a4413d"/>
  </p:sldMasterIdLst>
  <p:sldIdLst>
    <p:sldId xmlns:r="http://schemas.openxmlformats.org/officeDocument/2006/relationships" id="256" r:id="R17857477f0de4282"/>
    <p:sldId xmlns:r="http://schemas.openxmlformats.org/officeDocument/2006/relationships" id="257" r:id="R87b0f1f6c5ef47dd"/>
    <p:sldId xmlns:r="http://schemas.openxmlformats.org/officeDocument/2006/relationships" id="258" r:id="R3f202ca58d25427a"/>
    <p:sldId xmlns:r="http://schemas.openxmlformats.org/officeDocument/2006/relationships" id="259" r:id="R0cca7cf7506c486a"/>
    <p:sldId xmlns:r="http://schemas.openxmlformats.org/officeDocument/2006/relationships" id="260" r:id="Rb39cc61d7ee042f7"/>
    <p:sldId xmlns:r="http://schemas.openxmlformats.org/officeDocument/2006/relationships" id="261" r:id="R723a4fbd6f8f4b5a"/>
    <p:sldId xmlns:r="http://schemas.openxmlformats.org/officeDocument/2006/relationships" id="262" r:id="Reeea44d7f4674d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5473dc92a4413d" /><Relationship Type="http://schemas.openxmlformats.org/officeDocument/2006/relationships/slide" Target="/ppt/slides/slide1.xml" Id="R17857477f0de4282" /><Relationship Type="http://schemas.openxmlformats.org/officeDocument/2006/relationships/slide" Target="/ppt/slides/slide2.xml" Id="R87b0f1f6c5ef47dd" /><Relationship Type="http://schemas.openxmlformats.org/officeDocument/2006/relationships/slide" Target="/ppt/slides/slide3.xml" Id="R3f202ca58d25427a" /><Relationship Type="http://schemas.openxmlformats.org/officeDocument/2006/relationships/slide" Target="/ppt/slides/slide4.xml" Id="R0cca7cf7506c486a" /><Relationship Type="http://schemas.openxmlformats.org/officeDocument/2006/relationships/slide" Target="/ppt/slides/slide5.xml" Id="Rb39cc61d7ee042f7" /><Relationship Type="http://schemas.openxmlformats.org/officeDocument/2006/relationships/slide" Target="/ppt/slides/slide6.xml" Id="R723a4fbd6f8f4b5a" /><Relationship Type="http://schemas.openxmlformats.org/officeDocument/2006/relationships/slide" Target="/ppt/slides/slide7.xml" Id="Reeea44d7f4674d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5cbd6bf05941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00b51a7bc4a49" /><Relationship Type="http://schemas.openxmlformats.org/officeDocument/2006/relationships/theme" Target="/ppt/slideMasters/theme/theme1.xml" Id="Ra4c0baa37e0e43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400b51a7bc4a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c5f88e98b4c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7381a16074a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9ae549d3b4b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93231cc6443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f3ee9cdd845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d8f0cf03a4f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0850203b348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WELLE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WELLE GRUPPEN AS ble etablert [år] og holder til i Øyer.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13 438 091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2 380 959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−10 625 365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97 972 727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215 905 062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WELLE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Hundervegen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2636 Øyer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05 62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post@wellegruppen.no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www.wellegruppen.no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930 658 413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