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a08232905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bcf23d8194a57"/>
  </p:sldMasterIdLst>
  <p:sldIdLst>
    <p:sldId xmlns:r="http://schemas.openxmlformats.org/officeDocument/2006/relationships" id="256" r:id="R4e6a01350bc34749"/>
    <p:sldId xmlns:r="http://schemas.openxmlformats.org/officeDocument/2006/relationships" id="257" r:id="R0903cd31f7774a9e"/>
    <p:sldId xmlns:r="http://schemas.openxmlformats.org/officeDocument/2006/relationships" id="258" r:id="R7f34ac50fdb1455d"/>
    <p:sldId xmlns:r="http://schemas.openxmlformats.org/officeDocument/2006/relationships" id="259" r:id="Ra9888ad4d0fd41be"/>
    <p:sldId xmlns:r="http://schemas.openxmlformats.org/officeDocument/2006/relationships" id="260" r:id="Rd66ca42d9e33428f"/>
    <p:sldId xmlns:r="http://schemas.openxmlformats.org/officeDocument/2006/relationships" id="261" r:id="R763e5bd818954b84"/>
    <p:sldId xmlns:r="http://schemas.openxmlformats.org/officeDocument/2006/relationships" id="262" r:id="R48523469aa1d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bcf23d8194a57" /><Relationship Type="http://schemas.openxmlformats.org/officeDocument/2006/relationships/slide" Target="/ppt/slides/slide1.xml" Id="R4e6a01350bc34749" /><Relationship Type="http://schemas.openxmlformats.org/officeDocument/2006/relationships/slide" Target="/ppt/slides/slide2.xml" Id="R0903cd31f7774a9e" /><Relationship Type="http://schemas.openxmlformats.org/officeDocument/2006/relationships/slide" Target="/ppt/slides/slide3.xml" Id="R7f34ac50fdb1455d" /><Relationship Type="http://schemas.openxmlformats.org/officeDocument/2006/relationships/slide" Target="/ppt/slides/slide4.xml" Id="Ra9888ad4d0fd41be" /><Relationship Type="http://schemas.openxmlformats.org/officeDocument/2006/relationships/slide" Target="/ppt/slides/slide5.xml" Id="Rd66ca42d9e33428f" /><Relationship Type="http://schemas.openxmlformats.org/officeDocument/2006/relationships/slide" Target="/ppt/slides/slide6.xml" Id="R763e5bd818954b84" /><Relationship Type="http://schemas.openxmlformats.org/officeDocument/2006/relationships/slide" Target="/ppt/slides/slide7.xml" Id="R48523469aa1d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9544377e4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48631ed44b52" /><Relationship Type="http://schemas.openxmlformats.org/officeDocument/2006/relationships/theme" Target="/ppt/slideMasters/theme/theme1.xml" Id="R12601b6caddd49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d48631ed4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d9b18273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23fe67ac1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031010872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c00c4ce24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6eda52f4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ec38090f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bcb90f94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ELBRA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4 871 661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Lien, 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930 648 485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ELBRA HOLDING AS</a:t>
            </a:r>
          </a:p>
        </p:txBody>
      </p:sp>
    </p:spTree>
  </p:cSld>
  <p:clrMapOvr>
    <a:masterClrMapping xmlns:a="http://schemas.openxmlformats.org/drawingml/2006/main"/>
  </p:clrMapOvr>
</p:sld>
</file>