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64cdee31f4b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95f727aff457e"/>
  </p:sldMasterIdLst>
  <p:sldIdLst>
    <p:sldId xmlns:r="http://schemas.openxmlformats.org/officeDocument/2006/relationships" id="256" r:id="R50e537056c034596"/>
    <p:sldId xmlns:r="http://schemas.openxmlformats.org/officeDocument/2006/relationships" id="257" r:id="Rd5199c2e23a14a1a"/>
    <p:sldId xmlns:r="http://schemas.openxmlformats.org/officeDocument/2006/relationships" id="258" r:id="R4d853afd131442d6"/>
    <p:sldId xmlns:r="http://schemas.openxmlformats.org/officeDocument/2006/relationships" id="259" r:id="Rb8bb2c004a7844b3"/>
    <p:sldId xmlns:r="http://schemas.openxmlformats.org/officeDocument/2006/relationships" id="260" r:id="R3f5fa15dceee40f8"/>
    <p:sldId xmlns:r="http://schemas.openxmlformats.org/officeDocument/2006/relationships" id="261" r:id="R96fe68c979db4810"/>
    <p:sldId xmlns:r="http://schemas.openxmlformats.org/officeDocument/2006/relationships" id="262" r:id="Rf4dbe8d3e317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95f727aff457e" /><Relationship Type="http://schemas.openxmlformats.org/officeDocument/2006/relationships/slide" Target="/ppt/slides/slide1.xml" Id="R50e537056c034596" /><Relationship Type="http://schemas.openxmlformats.org/officeDocument/2006/relationships/slide" Target="/ppt/slides/slide2.xml" Id="Rd5199c2e23a14a1a" /><Relationship Type="http://schemas.openxmlformats.org/officeDocument/2006/relationships/slide" Target="/ppt/slides/slide3.xml" Id="R4d853afd131442d6" /><Relationship Type="http://schemas.openxmlformats.org/officeDocument/2006/relationships/slide" Target="/ppt/slides/slide4.xml" Id="Rb8bb2c004a7844b3" /><Relationship Type="http://schemas.openxmlformats.org/officeDocument/2006/relationships/slide" Target="/ppt/slides/slide5.xml" Id="R3f5fa15dceee40f8" /><Relationship Type="http://schemas.openxmlformats.org/officeDocument/2006/relationships/slide" Target="/ppt/slides/slide6.xml" Id="R96fe68c979db4810" /><Relationship Type="http://schemas.openxmlformats.org/officeDocument/2006/relationships/slide" Target="/ppt/slides/slide7.xml" Id="Rf4dbe8d3e317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a6263a1cc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c23a27a8e4ebd" /><Relationship Type="http://schemas.openxmlformats.org/officeDocument/2006/relationships/theme" Target="/ppt/slideMasters/theme/theme1.xml" Id="R0a8bcc4c175b4b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dc23a27a8e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45a55259a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307d08ce44a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630d99e1b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db68b6a0041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fd681d62041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f64ca95b54f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9a8c4fa5a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SEHV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SEHV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SEHV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SEHV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SEHV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SEHV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40 224 163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84 790 091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85 049 216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SEHV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VERVIK SKJALG EIRIK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SEHV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Skjalg Eirik Holmefjord Vervik, Grøgårds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930 634 166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SEHV INVEST AS</a:t>
            </a:r>
          </a:p>
        </p:txBody>
      </p:sp>
    </p:spTree>
  </p:cSld>
  <p:clrMapOvr>
    <a:masterClrMapping xmlns:a="http://schemas.openxmlformats.org/drawingml/2006/main"/>
  </p:clrMapOvr>
</p:sld>
</file>