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4daec07b740424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9b7f891a5d34232"/>
  </p:sldMasterIdLst>
  <p:sldIdLst>
    <p:sldId xmlns:r="http://schemas.openxmlformats.org/officeDocument/2006/relationships" id="256" r:id="R654bd1db5b4c44b8"/>
    <p:sldId xmlns:r="http://schemas.openxmlformats.org/officeDocument/2006/relationships" id="257" r:id="R6ef991c9a2b14f09"/>
    <p:sldId xmlns:r="http://schemas.openxmlformats.org/officeDocument/2006/relationships" id="258" r:id="R0ea052d39f524e31"/>
    <p:sldId xmlns:r="http://schemas.openxmlformats.org/officeDocument/2006/relationships" id="259" r:id="R4941733e95f643a4"/>
    <p:sldId xmlns:r="http://schemas.openxmlformats.org/officeDocument/2006/relationships" id="260" r:id="R0ebce4da4be64ea0"/>
    <p:sldId xmlns:r="http://schemas.openxmlformats.org/officeDocument/2006/relationships" id="261" r:id="Ra74a7c1807a74bb8"/>
    <p:sldId xmlns:r="http://schemas.openxmlformats.org/officeDocument/2006/relationships" id="262" r:id="R0b457d772ab745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b7f891a5d34232" /><Relationship Type="http://schemas.openxmlformats.org/officeDocument/2006/relationships/slide" Target="/ppt/slides/slide1.xml" Id="R654bd1db5b4c44b8" /><Relationship Type="http://schemas.openxmlformats.org/officeDocument/2006/relationships/slide" Target="/ppt/slides/slide2.xml" Id="R6ef991c9a2b14f09" /><Relationship Type="http://schemas.openxmlformats.org/officeDocument/2006/relationships/slide" Target="/ppt/slides/slide3.xml" Id="R0ea052d39f524e31" /><Relationship Type="http://schemas.openxmlformats.org/officeDocument/2006/relationships/slide" Target="/ppt/slides/slide4.xml" Id="R4941733e95f643a4" /><Relationship Type="http://schemas.openxmlformats.org/officeDocument/2006/relationships/slide" Target="/ppt/slides/slide5.xml" Id="R0ebce4da4be64ea0" /><Relationship Type="http://schemas.openxmlformats.org/officeDocument/2006/relationships/slide" Target="/ppt/slides/slide6.xml" Id="Ra74a7c1807a74bb8" /><Relationship Type="http://schemas.openxmlformats.org/officeDocument/2006/relationships/slide" Target="/ppt/slides/slide7.xml" Id="R0b457d772ab745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22cb1915eb493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fd22972eb940fd" /><Relationship Type="http://schemas.openxmlformats.org/officeDocument/2006/relationships/theme" Target="/ppt/slideMasters/theme/theme1.xml" Id="R6461f6050f16480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7fd22972eb940f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b8727d089842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6798910fc64ec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0e1feba58942c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85fcb35a4649b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e1ad1427f9438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b22394a3214f1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cdb3711ed1409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GUNDERSTAD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GUNDERSTAD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GUNDERSTAD HOLDING AS ble etablert [år] og holder til i Førresfjorden.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GUNDERSTAD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GUNDERSTAD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GUNDERSTAD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520 745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3 041 599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GUNDERSTAD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GUNDERSTAD HANNE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GUNDERSTAD KAI HENRIK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GUNDERSTAD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Frakkagjerdvegen 248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5563 Førresfjorden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930 633 739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GUNDERSTAD HOLDING AS</a:t>
            </a:r>
          </a:p>
        </p:txBody>
      </p:sp>
    </p:spTree>
  </p:cSld>
  <p:clrMapOvr>
    <a:masterClrMapping xmlns:a="http://schemas.openxmlformats.org/drawingml/2006/main"/>
  </p:clrMapOvr>
</p:sld>
</file>