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fa12d213c347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c54551db3471d"/>
  </p:sldMasterIdLst>
  <p:sldIdLst>
    <p:sldId xmlns:r="http://schemas.openxmlformats.org/officeDocument/2006/relationships" id="256" r:id="R9181e52a0eec422e"/>
    <p:sldId xmlns:r="http://schemas.openxmlformats.org/officeDocument/2006/relationships" id="257" r:id="R23ee1917daae431f"/>
    <p:sldId xmlns:r="http://schemas.openxmlformats.org/officeDocument/2006/relationships" id="258" r:id="Rce8b5999d3e14e6f"/>
    <p:sldId xmlns:r="http://schemas.openxmlformats.org/officeDocument/2006/relationships" id="259" r:id="Rd0e81b82b1e84d46"/>
    <p:sldId xmlns:r="http://schemas.openxmlformats.org/officeDocument/2006/relationships" id="260" r:id="R16bbef5c483d4292"/>
    <p:sldId xmlns:r="http://schemas.openxmlformats.org/officeDocument/2006/relationships" id="261" r:id="R2b111cdfdf7c49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c54551db3471d" /><Relationship Type="http://schemas.openxmlformats.org/officeDocument/2006/relationships/slide" Target="/ppt/slides/slide1.xml" Id="R9181e52a0eec422e" /><Relationship Type="http://schemas.openxmlformats.org/officeDocument/2006/relationships/slide" Target="/ppt/slides/slide2.xml" Id="R23ee1917daae431f" /><Relationship Type="http://schemas.openxmlformats.org/officeDocument/2006/relationships/slide" Target="/ppt/slides/slide3.xml" Id="Rce8b5999d3e14e6f" /><Relationship Type="http://schemas.openxmlformats.org/officeDocument/2006/relationships/slide" Target="/ppt/slides/slide4.xml" Id="Rd0e81b82b1e84d46" /><Relationship Type="http://schemas.openxmlformats.org/officeDocument/2006/relationships/slide" Target="/ppt/slides/slide5.xml" Id="R16bbef5c483d4292" /><Relationship Type="http://schemas.openxmlformats.org/officeDocument/2006/relationships/slide" Target="/ppt/slides/slide6.xml" Id="R2b111cdfdf7c49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cbc34dd23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4a02cd16474b" /><Relationship Type="http://schemas.openxmlformats.org/officeDocument/2006/relationships/theme" Target="/ppt/slideMasters/theme/theme1.xml" Id="R7d1e843b606746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c4a02cd16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07238804a4c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ffeffd720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b12482d9c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6f8b67206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0329093d24e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d96c5b124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ASPÅS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ASPÅS MASKIN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929 819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Aspåsvegen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930 598 372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ASPÅS MASKIN AS</a:t>
            </a:r>
          </a:p>
        </p:txBody>
      </p:sp>
    </p:spTree>
  </p:cSld>
  <p:clrMapOvr>
    <a:masterClrMapping xmlns:a="http://schemas.openxmlformats.org/drawingml/2006/main"/>
  </p:clrMapOvr>
</p:sld>
</file>