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92243bf3ec4d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38f45d62a14ed6"/>
  </p:sldMasterIdLst>
  <p:sldIdLst>
    <p:sldId xmlns:r="http://schemas.openxmlformats.org/officeDocument/2006/relationships" id="256" r:id="Rf55dd9aab1e5465e"/>
    <p:sldId xmlns:r="http://schemas.openxmlformats.org/officeDocument/2006/relationships" id="257" r:id="R32bdfaf500f64aaa"/>
    <p:sldId xmlns:r="http://schemas.openxmlformats.org/officeDocument/2006/relationships" id="258" r:id="R3081df62ede14181"/>
    <p:sldId xmlns:r="http://schemas.openxmlformats.org/officeDocument/2006/relationships" id="259" r:id="R21c1ab8976844772"/>
    <p:sldId xmlns:r="http://schemas.openxmlformats.org/officeDocument/2006/relationships" id="260" r:id="R9093e50d1143470e"/>
    <p:sldId xmlns:r="http://schemas.openxmlformats.org/officeDocument/2006/relationships" id="261" r:id="Rfb2845329ea94aab"/>
    <p:sldId xmlns:r="http://schemas.openxmlformats.org/officeDocument/2006/relationships" id="262" r:id="Ra844aee36bb24e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38f45d62a14ed6" /><Relationship Type="http://schemas.openxmlformats.org/officeDocument/2006/relationships/slide" Target="/ppt/slides/slide1.xml" Id="Rf55dd9aab1e5465e" /><Relationship Type="http://schemas.openxmlformats.org/officeDocument/2006/relationships/slide" Target="/ppt/slides/slide2.xml" Id="R32bdfaf500f64aaa" /><Relationship Type="http://schemas.openxmlformats.org/officeDocument/2006/relationships/slide" Target="/ppt/slides/slide3.xml" Id="R3081df62ede14181" /><Relationship Type="http://schemas.openxmlformats.org/officeDocument/2006/relationships/slide" Target="/ppt/slides/slide4.xml" Id="R21c1ab8976844772" /><Relationship Type="http://schemas.openxmlformats.org/officeDocument/2006/relationships/slide" Target="/ppt/slides/slide5.xml" Id="R9093e50d1143470e" /><Relationship Type="http://schemas.openxmlformats.org/officeDocument/2006/relationships/slide" Target="/ppt/slides/slide6.xml" Id="Rfb2845329ea94aab" /><Relationship Type="http://schemas.openxmlformats.org/officeDocument/2006/relationships/slide" Target="/ppt/slides/slide7.xml" Id="Ra844aee36bb24e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4474f660e64d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d4695ba7340fe" /><Relationship Type="http://schemas.openxmlformats.org/officeDocument/2006/relationships/theme" Target="/ppt/slideMasters/theme/theme1.xml" Id="R457a2364476b40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4d4695ba7340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d89c6e9894c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80bc07e804fd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ba00bb36049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14c1e64be47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033b430cc4c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cd77b393b46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ae848883e4e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GIE INVEST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598 486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EREVIK GJERMUND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EREVIK INGRID JEANETT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Lyngvegen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4350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930 589 756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GIE INVEST AS</a:t>
            </a:r>
          </a:p>
        </p:txBody>
      </p:sp>
    </p:spTree>
  </p:cSld>
  <p:clrMapOvr>
    <a:masterClrMapping xmlns:a="http://schemas.openxmlformats.org/drawingml/2006/main"/>
  </p:clrMapOvr>
</p:sld>
</file>