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d5e332e13645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5766761579456f"/>
  </p:sldMasterIdLst>
  <p:sldIdLst>
    <p:sldId xmlns:r="http://schemas.openxmlformats.org/officeDocument/2006/relationships" id="256" r:id="R8be6a5f1d202448d"/>
    <p:sldId xmlns:r="http://schemas.openxmlformats.org/officeDocument/2006/relationships" id="257" r:id="R7ce5a3358f8144a8"/>
    <p:sldId xmlns:r="http://schemas.openxmlformats.org/officeDocument/2006/relationships" id="258" r:id="Recc945097e2b4ae4"/>
    <p:sldId xmlns:r="http://schemas.openxmlformats.org/officeDocument/2006/relationships" id="259" r:id="R159f12775e5a44d2"/>
    <p:sldId xmlns:r="http://schemas.openxmlformats.org/officeDocument/2006/relationships" id="260" r:id="R9f577a63b8b54c9f"/>
    <p:sldId xmlns:r="http://schemas.openxmlformats.org/officeDocument/2006/relationships" id="261" r:id="R6cc31ab8f0f944f4"/>
    <p:sldId xmlns:r="http://schemas.openxmlformats.org/officeDocument/2006/relationships" id="262" r:id="Rc97c285baa804b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766761579456f" /><Relationship Type="http://schemas.openxmlformats.org/officeDocument/2006/relationships/slide" Target="/ppt/slides/slide1.xml" Id="R8be6a5f1d202448d" /><Relationship Type="http://schemas.openxmlformats.org/officeDocument/2006/relationships/slide" Target="/ppt/slides/slide2.xml" Id="R7ce5a3358f8144a8" /><Relationship Type="http://schemas.openxmlformats.org/officeDocument/2006/relationships/slide" Target="/ppt/slides/slide3.xml" Id="Recc945097e2b4ae4" /><Relationship Type="http://schemas.openxmlformats.org/officeDocument/2006/relationships/slide" Target="/ppt/slides/slide4.xml" Id="R159f12775e5a44d2" /><Relationship Type="http://schemas.openxmlformats.org/officeDocument/2006/relationships/slide" Target="/ppt/slides/slide5.xml" Id="R9f577a63b8b54c9f" /><Relationship Type="http://schemas.openxmlformats.org/officeDocument/2006/relationships/slide" Target="/ppt/slides/slide6.xml" Id="R6cc31ab8f0f944f4" /><Relationship Type="http://schemas.openxmlformats.org/officeDocument/2006/relationships/slide" Target="/ppt/slides/slide7.xml" Id="Rc97c285baa804b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4771f0f4fc42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d4a880d68438d" /><Relationship Type="http://schemas.openxmlformats.org/officeDocument/2006/relationships/theme" Target="/ppt/slideMasters/theme/theme1.xml" Id="R543b2e04fb8f4a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dd4a880d6843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fd7dfdc804c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e5eae664143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e1999d9d04b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510edd2c545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1fca544754f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8a59f56fd43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b89e72c124a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LE.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LARS-ERIK 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930 587 664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