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61c864d3544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5b03f0c119452d"/>
  </p:sldMasterIdLst>
  <p:sldIdLst>
    <p:sldId xmlns:r="http://schemas.openxmlformats.org/officeDocument/2006/relationships" id="256" r:id="Rbabf5792820c4c34"/>
    <p:sldId xmlns:r="http://schemas.openxmlformats.org/officeDocument/2006/relationships" id="257" r:id="R188dbfe0b877446a"/>
    <p:sldId xmlns:r="http://schemas.openxmlformats.org/officeDocument/2006/relationships" id="258" r:id="Rec16af446b6e4ed8"/>
    <p:sldId xmlns:r="http://schemas.openxmlformats.org/officeDocument/2006/relationships" id="259" r:id="Rc28945f9182c4152"/>
    <p:sldId xmlns:r="http://schemas.openxmlformats.org/officeDocument/2006/relationships" id="260" r:id="R67491dd79e20475e"/>
    <p:sldId xmlns:r="http://schemas.openxmlformats.org/officeDocument/2006/relationships" id="261" r:id="R66d29783c39d496d"/>
    <p:sldId xmlns:r="http://schemas.openxmlformats.org/officeDocument/2006/relationships" id="262" r:id="R002aabb1c4024c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5b03f0c119452d" /><Relationship Type="http://schemas.openxmlformats.org/officeDocument/2006/relationships/slide" Target="/ppt/slides/slide1.xml" Id="Rbabf5792820c4c34" /><Relationship Type="http://schemas.openxmlformats.org/officeDocument/2006/relationships/slide" Target="/ppt/slides/slide2.xml" Id="R188dbfe0b877446a" /><Relationship Type="http://schemas.openxmlformats.org/officeDocument/2006/relationships/slide" Target="/ppt/slides/slide3.xml" Id="Rec16af446b6e4ed8" /><Relationship Type="http://schemas.openxmlformats.org/officeDocument/2006/relationships/slide" Target="/ppt/slides/slide4.xml" Id="Rc28945f9182c4152" /><Relationship Type="http://schemas.openxmlformats.org/officeDocument/2006/relationships/slide" Target="/ppt/slides/slide5.xml" Id="R67491dd79e20475e" /><Relationship Type="http://schemas.openxmlformats.org/officeDocument/2006/relationships/slide" Target="/ppt/slides/slide6.xml" Id="R66d29783c39d496d" /><Relationship Type="http://schemas.openxmlformats.org/officeDocument/2006/relationships/slide" Target="/ppt/slides/slide7.xml" Id="R002aabb1c4024c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59db914e3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6795c4619490e" /><Relationship Type="http://schemas.openxmlformats.org/officeDocument/2006/relationships/theme" Target="/ppt/slideMasters/theme/theme1.xml" Id="Rd0d016fe69bf4b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6795c461949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6f8ccd2114f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187be66c242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c52c8a42e41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3b233b36540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520678af144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a49a8f99443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0c7b6dfa043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GEO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GEO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BERRE STIAN SKJELDNES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HEURLIN JARL KRISTIAN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 JAKOB DANIEL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GEO HOLDING AS</a:t>
            </a:r>
          </a:p>
        </p:txBody>
      </p:sp>
    </p:spTree>
  </p:cSld>
  <p:clrMapOvr>
    <a:masterClrMapping xmlns:a="http://schemas.openxmlformats.org/drawingml/2006/main"/>
  </p:clrMapOvr>
</p:sld>
</file>