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c0ced9f28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44d9fc4e44344"/>
  </p:sldMasterIdLst>
  <p:sldIdLst>
    <p:sldId xmlns:r="http://schemas.openxmlformats.org/officeDocument/2006/relationships" id="256" r:id="Rdea1dea3aee641ba"/>
    <p:sldId xmlns:r="http://schemas.openxmlformats.org/officeDocument/2006/relationships" id="257" r:id="Rdd5daae143e542a6"/>
    <p:sldId xmlns:r="http://schemas.openxmlformats.org/officeDocument/2006/relationships" id="258" r:id="R8c1a20ba05a14f4b"/>
    <p:sldId xmlns:r="http://schemas.openxmlformats.org/officeDocument/2006/relationships" id="259" r:id="Rf94cca7f09fe4fb4"/>
    <p:sldId xmlns:r="http://schemas.openxmlformats.org/officeDocument/2006/relationships" id="260" r:id="R47462aa5a02e45e5"/>
    <p:sldId xmlns:r="http://schemas.openxmlformats.org/officeDocument/2006/relationships" id="261" r:id="Re7e4ac56cffc4b89"/>
    <p:sldId xmlns:r="http://schemas.openxmlformats.org/officeDocument/2006/relationships" id="262" r:id="Rd2291caaba5b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44d9fc4e44344" /><Relationship Type="http://schemas.openxmlformats.org/officeDocument/2006/relationships/slide" Target="/ppt/slides/slide1.xml" Id="Rdea1dea3aee641ba" /><Relationship Type="http://schemas.openxmlformats.org/officeDocument/2006/relationships/slide" Target="/ppt/slides/slide2.xml" Id="Rdd5daae143e542a6" /><Relationship Type="http://schemas.openxmlformats.org/officeDocument/2006/relationships/slide" Target="/ppt/slides/slide3.xml" Id="R8c1a20ba05a14f4b" /><Relationship Type="http://schemas.openxmlformats.org/officeDocument/2006/relationships/slide" Target="/ppt/slides/slide4.xml" Id="Rf94cca7f09fe4fb4" /><Relationship Type="http://schemas.openxmlformats.org/officeDocument/2006/relationships/slide" Target="/ppt/slides/slide5.xml" Id="R47462aa5a02e45e5" /><Relationship Type="http://schemas.openxmlformats.org/officeDocument/2006/relationships/slide" Target="/ppt/slides/slide6.xml" Id="Re7e4ac56cffc4b89" /><Relationship Type="http://schemas.openxmlformats.org/officeDocument/2006/relationships/slide" Target="/ppt/slides/slide7.xml" Id="Rd2291caaba5b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80663c3e7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416249d2943b0" /><Relationship Type="http://schemas.openxmlformats.org/officeDocument/2006/relationships/theme" Target="/ppt/slideMasters/theme/theme1.xml" Id="R58428cbcda7a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416249d2943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b70df9ae1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6d95d133341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95b1a0cfc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df606600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cded78fe945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e54e23a2e40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1d96bcb1d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