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a56205d1f0146a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30f0a7111884810"/>
  </p:sldMasterIdLst>
  <p:sldIdLst>
    <p:sldId xmlns:r="http://schemas.openxmlformats.org/officeDocument/2006/relationships" id="256" r:id="R6c4e55f6ca2c46b0"/>
    <p:sldId xmlns:r="http://schemas.openxmlformats.org/officeDocument/2006/relationships" id="257" r:id="R47afc7268ba347cb"/>
    <p:sldId xmlns:r="http://schemas.openxmlformats.org/officeDocument/2006/relationships" id="258" r:id="R007de4881796485f"/>
    <p:sldId xmlns:r="http://schemas.openxmlformats.org/officeDocument/2006/relationships" id="259" r:id="R2ae1b781e1864eba"/>
    <p:sldId xmlns:r="http://schemas.openxmlformats.org/officeDocument/2006/relationships" id="260" r:id="R44cc7faf31174136"/>
    <p:sldId xmlns:r="http://schemas.openxmlformats.org/officeDocument/2006/relationships" id="261" r:id="R15166f5fb26447d7"/>
    <p:sldId xmlns:r="http://schemas.openxmlformats.org/officeDocument/2006/relationships" id="262" r:id="Rba83e289193c417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30f0a7111884810" /><Relationship Type="http://schemas.openxmlformats.org/officeDocument/2006/relationships/slide" Target="/ppt/slides/slide1.xml" Id="R6c4e55f6ca2c46b0" /><Relationship Type="http://schemas.openxmlformats.org/officeDocument/2006/relationships/slide" Target="/ppt/slides/slide2.xml" Id="R47afc7268ba347cb" /><Relationship Type="http://schemas.openxmlformats.org/officeDocument/2006/relationships/slide" Target="/ppt/slides/slide3.xml" Id="R007de4881796485f" /><Relationship Type="http://schemas.openxmlformats.org/officeDocument/2006/relationships/slide" Target="/ppt/slides/slide4.xml" Id="R2ae1b781e1864eba" /><Relationship Type="http://schemas.openxmlformats.org/officeDocument/2006/relationships/slide" Target="/ppt/slides/slide5.xml" Id="R44cc7faf31174136" /><Relationship Type="http://schemas.openxmlformats.org/officeDocument/2006/relationships/slide" Target="/ppt/slides/slide6.xml" Id="R15166f5fb26447d7" /><Relationship Type="http://schemas.openxmlformats.org/officeDocument/2006/relationships/slide" Target="/ppt/slides/slide7.xml" Id="Rba83e289193c417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5b2a1538f4b46b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bb03bc3ef44d55" /><Relationship Type="http://schemas.openxmlformats.org/officeDocument/2006/relationships/theme" Target="/ppt/slideMasters/theme/theme1.xml" Id="Rf7f1aa3bd6c0478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7bb03bc3ef44d5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48f24a897a4ff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8967eccf60449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f653a0ebe64a5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d4ca744859467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c99fbdcdb5452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74a87abdd94f5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349537452d4fc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GRYTEGULL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GRYTEGULL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GRYTEGULL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GRYTEGULL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GRYTEGULL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GRYTEGULL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−13 059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−13 062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17 851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17 851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GRYTEGULL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GRYTEGULL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GRYTEGULL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930 581 739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GRYTEGULL AS</a:t>
            </a:r>
          </a:p>
        </p:txBody>
      </p:sp>
    </p:spTree>
  </p:cSld>
  <p:clrMapOvr>
    <a:masterClrMapping xmlns:a="http://schemas.openxmlformats.org/drawingml/2006/main"/>
  </p:clrMapOvr>
</p:sld>
</file>