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0eb416b49e47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e95d2ddc69430f"/>
  </p:sldMasterIdLst>
  <p:sldIdLst>
    <p:sldId xmlns:r="http://schemas.openxmlformats.org/officeDocument/2006/relationships" id="256" r:id="R66acdad7e8a04af7"/>
    <p:sldId xmlns:r="http://schemas.openxmlformats.org/officeDocument/2006/relationships" id="257" r:id="R03d349852e614d61"/>
    <p:sldId xmlns:r="http://schemas.openxmlformats.org/officeDocument/2006/relationships" id="258" r:id="R35254f78fa1f4bec"/>
    <p:sldId xmlns:r="http://schemas.openxmlformats.org/officeDocument/2006/relationships" id="259" r:id="R48b58ec2e0634b73"/>
    <p:sldId xmlns:r="http://schemas.openxmlformats.org/officeDocument/2006/relationships" id="260" r:id="R3edc5e619796496b"/>
    <p:sldId xmlns:r="http://schemas.openxmlformats.org/officeDocument/2006/relationships" id="261" r:id="R28faa3cf27514c64"/>
    <p:sldId xmlns:r="http://schemas.openxmlformats.org/officeDocument/2006/relationships" id="262" r:id="R5bfbae49fa6c4c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95d2ddc69430f" /><Relationship Type="http://schemas.openxmlformats.org/officeDocument/2006/relationships/slide" Target="/ppt/slides/slide1.xml" Id="R66acdad7e8a04af7" /><Relationship Type="http://schemas.openxmlformats.org/officeDocument/2006/relationships/slide" Target="/ppt/slides/slide2.xml" Id="R03d349852e614d61" /><Relationship Type="http://schemas.openxmlformats.org/officeDocument/2006/relationships/slide" Target="/ppt/slides/slide3.xml" Id="R35254f78fa1f4bec" /><Relationship Type="http://schemas.openxmlformats.org/officeDocument/2006/relationships/slide" Target="/ppt/slides/slide4.xml" Id="R48b58ec2e0634b73" /><Relationship Type="http://schemas.openxmlformats.org/officeDocument/2006/relationships/slide" Target="/ppt/slides/slide5.xml" Id="R3edc5e619796496b" /><Relationship Type="http://schemas.openxmlformats.org/officeDocument/2006/relationships/slide" Target="/ppt/slides/slide6.xml" Id="R28faa3cf27514c64" /><Relationship Type="http://schemas.openxmlformats.org/officeDocument/2006/relationships/slide" Target="/ppt/slides/slide7.xml" Id="R5bfbae49fa6c4c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c0289e4a6d45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f3dae89fb47c3" /><Relationship Type="http://schemas.openxmlformats.org/officeDocument/2006/relationships/theme" Target="/ppt/slideMasters/theme/theme1.xml" Id="Rb8b21ed05017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1f3dae89fb47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65a090abb45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e444542b043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c423b14b143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176da04e44f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098b7b33d45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354d0935e42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b64192f564e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LIMEYFY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LIMEYFY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MARTIN KULVEDRØSTEN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4MYHRE AS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CARBON INVEST AS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Duuns veg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2407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930 570 095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