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cda19ef032449e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ce617cbe1ad4d40"/>
  </p:sldMasterIdLst>
  <p:sldIdLst>
    <p:sldId xmlns:r="http://schemas.openxmlformats.org/officeDocument/2006/relationships" id="256" r:id="R0950cc9f6e1d4dac"/>
    <p:sldId xmlns:r="http://schemas.openxmlformats.org/officeDocument/2006/relationships" id="257" r:id="R59d5a7df23ad43ab"/>
    <p:sldId xmlns:r="http://schemas.openxmlformats.org/officeDocument/2006/relationships" id="258" r:id="Rbc7a05c18af44703"/>
    <p:sldId xmlns:r="http://schemas.openxmlformats.org/officeDocument/2006/relationships" id="259" r:id="R76eb85c7417b406c"/>
    <p:sldId xmlns:r="http://schemas.openxmlformats.org/officeDocument/2006/relationships" id="260" r:id="R014820abf97f4da1"/>
    <p:sldId xmlns:r="http://schemas.openxmlformats.org/officeDocument/2006/relationships" id="261" r:id="Rf405ea036db84c89"/>
    <p:sldId xmlns:r="http://schemas.openxmlformats.org/officeDocument/2006/relationships" id="262" r:id="R614fe20587cd4a8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ce617cbe1ad4d40" /><Relationship Type="http://schemas.openxmlformats.org/officeDocument/2006/relationships/slide" Target="/ppt/slides/slide1.xml" Id="R0950cc9f6e1d4dac" /><Relationship Type="http://schemas.openxmlformats.org/officeDocument/2006/relationships/slide" Target="/ppt/slides/slide2.xml" Id="R59d5a7df23ad43ab" /><Relationship Type="http://schemas.openxmlformats.org/officeDocument/2006/relationships/slide" Target="/ppt/slides/slide3.xml" Id="Rbc7a05c18af44703" /><Relationship Type="http://schemas.openxmlformats.org/officeDocument/2006/relationships/slide" Target="/ppt/slides/slide4.xml" Id="R76eb85c7417b406c" /><Relationship Type="http://schemas.openxmlformats.org/officeDocument/2006/relationships/slide" Target="/ppt/slides/slide5.xml" Id="R014820abf97f4da1" /><Relationship Type="http://schemas.openxmlformats.org/officeDocument/2006/relationships/slide" Target="/ppt/slides/slide6.xml" Id="Rf405ea036db84c89" /><Relationship Type="http://schemas.openxmlformats.org/officeDocument/2006/relationships/slide" Target="/ppt/slides/slide7.xml" Id="R614fe20587cd4a8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dd1d19976d438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9eb3144a994b22" /><Relationship Type="http://schemas.openxmlformats.org/officeDocument/2006/relationships/theme" Target="/ppt/slideMasters/theme/theme1.xml" Id="R4f397b2ebb744f4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09eb3144a994b2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14a21ffdf24b8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a4e4d25f4544a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7d81901cd94ec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8e56123b9c498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3d77d6724c426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f133da80aa43a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03db5be4b942c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BRAUCOL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BRAUCOL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BRAUCOL AS ble etablert [år] og holder til i Jar.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BRAUCOL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BRAUCOL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BRAUCOL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−11 350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−11 296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2 738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287 201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BRAUCOL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ALEX FLETCHER BELL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BRAUCOL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Vidars vei 9A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1358 Jar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930 535 087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BRAUCOL AS</a:t>
            </a:r>
          </a:p>
        </p:txBody>
      </p:sp>
    </p:spTree>
  </p:cSld>
  <p:clrMapOvr>
    <a:masterClrMapping xmlns:a="http://schemas.openxmlformats.org/drawingml/2006/main"/>
  </p:clrMapOvr>
</p:sld>
</file>