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f77ddeb0ef40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e50f31ed11423a"/>
  </p:sldMasterIdLst>
  <p:sldIdLst>
    <p:sldId xmlns:r="http://schemas.openxmlformats.org/officeDocument/2006/relationships" id="256" r:id="Rd422d877b8ab4175"/>
    <p:sldId xmlns:r="http://schemas.openxmlformats.org/officeDocument/2006/relationships" id="257" r:id="R1e7609cf6ed54422"/>
    <p:sldId xmlns:r="http://schemas.openxmlformats.org/officeDocument/2006/relationships" id="258" r:id="R05d2307486b44791"/>
    <p:sldId xmlns:r="http://schemas.openxmlformats.org/officeDocument/2006/relationships" id="259" r:id="R6aa4dccd3978456a"/>
    <p:sldId xmlns:r="http://schemas.openxmlformats.org/officeDocument/2006/relationships" id="260" r:id="Raa8415e50b62470a"/>
    <p:sldId xmlns:r="http://schemas.openxmlformats.org/officeDocument/2006/relationships" id="261" r:id="Rde9d2de30f164545"/>
    <p:sldId xmlns:r="http://schemas.openxmlformats.org/officeDocument/2006/relationships" id="262" r:id="Rcf00752efbfd4d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e50f31ed11423a" /><Relationship Type="http://schemas.openxmlformats.org/officeDocument/2006/relationships/slide" Target="/ppt/slides/slide1.xml" Id="Rd422d877b8ab4175" /><Relationship Type="http://schemas.openxmlformats.org/officeDocument/2006/relationships/slide" Target="/ppt/slides/slide2.xml" Id="R1e7609cf6ed54422" /><Relationship Type="http://schemas.openxmlformats.org/officeDocument/2006/relationships/slide" Target="/ppt/slides/slide3.xml" Id="R05d2307486b44791" /><Relationship Type="http://schemas.openxmlformats.org/officeDocument/2006/relationships/slide" Target="/ppt/slides/slide4.xml" Id="R6aa4dccd3978456a" /><Relationship Type="http://schemas.openxmlformats.org/officeDocument/2006/relationships/slide" Target="/ppt/slides/slide5.xml" Id="Raa8415e50b62470a" /><Relationship Type="http://schemas.openxmlformats.org/officeDocument/2006/relationships/slide" Target="/ppt/slides/slide6.xml" Id="Rde9d2de30f164545" /><Relationship Type="http://schemas.openxmlformats.org/officeDocument/2006/relationships/slide" Target="/ppt/slides/slide7.xml" Id="Rcf00752efbfd4d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1d8a1bed7446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c878d8a1824ec5" /><Relationship Type="http://schemas.openxmlformats.org/officeDocument/2006/relationships/theme" Target="/ppt/slideMasters/theme/theme1.xml" Id="R36d1597cba9a48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c878d8a1824e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2573b53e1e48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cb1bd7e76943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06cc2cf4bf40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455b4d9b449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59a589a1449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0190a187845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afb5a3d0a94d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MIF III NO. 15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MIF III NO. 15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MIF III NO. 15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MIF III NO. 15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MIF III NO. 15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MIF III NO. 15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5 410 686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659 411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−699 795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−255 189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75 316 269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MIF III NO. 15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NYTT FORETAK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MIF III NO. 15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Notenesgata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6002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930 521 426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MIF III NO. 15 AS</a:t>
            </a:r>
          </a:p>
        </p:txBody>
      </p:sp>
    </p:spTree>
  </p:cSld>
  <p:clrMapOvr>
    <a:masterClrMapping xmlns:a="http://schemas.openxmlformats.org/drawingml/2006/main"/>
  </p:clrMapOvr>
</p:sld>
</file>