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53108a28b744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c51395af794cdd"/>
  </p:sldMasterIdLst>
  <p:sldIdLst>
    <p:sldId xmlns:r="http://schemas.openxmlformats.org/officeDocument/2006/relationships" id="256" r:id="R4875f90c47f04c09"/>
    <p:sldId xmlns:r="http://schemas.openxmlformats.org/officeDocument/2006/relationships" id="257" r:id="R4020c9dbcb11447f"/>
    <p:sldId xmlns:r="http://schemas.openxmlformats.org/officeDocument/2006/relationships" id="258" r:id="Rd8b110ff47b846c0"/>
    <p:sldId xmlns:r="http://schemas.openxmlformats.org/officeDocument/2006/relationships" id="259" r:id="Rf368a57314f14512"/>
    <p:sldId xmlns:r="http://schemas.openxmlformats.org/officeDocument/2006/relationships" id="260" r:id="R896fda37c4504ba2"/>
    <p:sldId xmlns:r="http://schemas.openxmlformats.org/officeDocument/2006/relationships" id="261" r:id="R9220c4692f6344f6"/>
    <p:sldId xmlns:r="http://schemas.openxmlformats.org/officeDocument/2006/relationships" id="262" r:id="R9b58b98ddd5c4f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51395af794cdd" /><Relationship Type="http://schemas.openxmlformats.org/officeDocument/2006/relationships/slide" Target="/ppt/slides/slide1.xml" Id="R4875f90c47f04c09" /><Relationship Type="http://schemas.openxmlformats.org/officeDocument/2006/relationships/slide" Target="/ppt/slides/slide2.xml" Id="R4020c9dbcb11447f" /><Relationship Type="http://schemas.openxmlformats.org/officeDocument/2006/relationships/slide" Target="/ppt/slides/slide3.xml" Id="Rd8b110ff47b846c0" /><Relationship Type="http://schemas.openxmlformats.org/officeDocument/2006/relationships/slide" Target="/ppt/slides/slide4.xml" Id="Rf368a57314f14512" /><Relationship Type="http://schemas.openxmlformats.org/officeDocument/2006/relationships/slide" Target="/ppt/slides/slide5.xml" Id="R896fda37c4504ba2" /><Relationship Type="http://schemas.openxmlformats.org/officeDocument/2006/relationships/slide" Target="/ppt/slides/slide6.xml" Id="R9220c4692f6344f6" /><Relationship Type="http://schemas.openxmlformats.org/officeDocument/2006/relationships/slide" Target="/ppt/slides/slide7.xml" Id="R9b58b98ddd5c4f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fd87780ea4a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0e0df0c184ad6" /><Relationship Type="http://schemas.openxmlformats.org/officeDocument/2006/relationships/theme" Target="/ppt/slideMasters/theme/theme1.xml" Id="Rf2171b1e965944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c0e0df0c184a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4ee32d73045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ce961c167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771592d784f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656a590a447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5fcd68fb94a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ea2e629b049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ceec7df6546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SUFFIX TREE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SUFFIX TREE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SUFFIX TREE AS ble etablert [år] og holder til i Reistad.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SUFFIX TREE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SUFFIX TREE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SUFFIX TREE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259 820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SUFFIX TREE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THORESEN MARTIN HAFSKJOLD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SUFFIX TREE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Skogsnaret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3425 Reistad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930 518 697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SUFFIX TREE AS</a:t>
            </a:r>
          </a:p>
        </p:txBody>
      </p:sp>
    </p:spTree>
  </p:cSld>
  <p:clrMapOvr>
    <a:masterClrMapping xmlns:a="http://schemas.openxmlformats.org/drawingml/2006/main"/>
  </p:clrMapOvr>
</p:sld>
</file>