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40c005c9e44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e48e7b4f1f43c5"/>
  </p:sldMasterIdLst>
  <p:sldIdLst>
    <p:sldId xmlns:r="http://schemas.openxmlformats.org/officeDocument/2006/relationships" id="256" r:id="Rec277e2c67a542d9"/>
    <p:sldId xmlns:r="http://schemas.openxmlformats.org/officeDocument/2006/relationships" id="257" r:id="Rfc9be83a3ea14527"/>
    <p:sldId xmlns:r="http://schemas.openxmlformats.org/officeDocument/2006/relationships" id="258" r:id="R0c0f48e14f474cd7"/>
    <p:sldId xmlns:r="http://schemas.openxmlformats.org/officeDocument/2006/relationships" id="259" r:id="R6a061feed1de499a"/>
    <p:sldId xmlns:r="http://schemas.openxmlformats.org/officeDocument/2006/relationships" id="260" r:id="R5ad0290350f14dd3"/>
    <p:sldId xmlns:r="http://schemas.openxmlformats.org/officeDocument/2006/relationships" id="261" r:id="R0d092defe800426c"/>
    <p:sldId xmlns:r="http://schemas.openxmlformats.org/officeDocument/2006/relationships" id="262" r:id="R1d1495ea6365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48e7b4f1f43c5" /><Relationship Type="http://schemas.openxmlformats.org/officeDocument/2006/relationships/slide" Target="/ppt/slides/slide1.xml" Id="Rec277e2c67a542d9" /><Relationship Type="http://schemas.openxmlformats.org/officeDocument/2006/relationships/slide" Target="/ppt/slides/slide2.xml" Id="Rfc9be83a3ea14527" /><Relationship Type="http://schemas.openxmlformats.org/officeDocument/2006/relationships/slide" Target="/ppt/slides/slide3.xml" Id="R0c0f48e14f474cd7" /><Relationship Type="http://schemas.openxmlformats.org/officeDocument/2006/relationships/slide" Target="/ppt/slides/slide4.xml" Id="R6a061feed1de499a" /><Relationship Type="http://schemas.openxmlformats.org/officeDocument/2006/relationships/slide" Target="/ppt/slides/slide5.xml" Id="R5ad0290350f14dd3" /><Relationship Type="http://schemas.openxmlformats.org/officeDocument/2006/relationships/slide" Target="/ppt/slides/slide6.xml" Id="R0d092defe800426c" /><Relationship Type="http://schemas.openxmlformats.org/officeDocument/2006/relationships/slide" Target="/ppt/slides/slide7.xml" Id="R1d1495ea6365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eb1df0d73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4f9402f5a4c09" /><Relationship Type="http://schemas.openxmlformats.org/officeDocument/2006/relationships/theme" Target="/ppt/slideMasters/theme/theme1.xml" Id="Reb81b518ce1a45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4f9402f5a4c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d18cb98ee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a52d5121c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94e56d5a3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6b5845a2042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d18d21d8342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724c4ccbe4c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d4f8f836240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E-TEAM MARTIN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E-TEAM MARTIN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E-TEAM MARTIN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E-TEAM MARTIN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E-TEAM MARTIN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E-TEAM MARTIN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903 634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E-TEAM MARTIN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WOJTOWICZ KRZYSZTOF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E-TEAM MARTIN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Døvikveien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930 505 269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E-TEAM MARTIN AS</a:t>
            </a:r>
          </a:p>
        </p:txBody>
      </p:sp>
    </p:spTree>
  </p:cSld>
  <p:clrMapOvr>
    <a:masterClrMapping xmlns:a="http://schemas.openxmlformats.org/drawingml/2006/main"/>
  </p:clrMapOvr>
</p:sld>
</file>