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4f5a5b3f9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624823a1f4648"/>
  </p:sldMasterIdLst>
  <p:sldIdLst>
    <p:sldId xmlns:r="http://schemas.openxmlformats.org/officeDocument/2006/relationships" id="256" r:id="Ra73f0f891acf4328"/>
    <p:sldId xmlns:r="http://schemas.openxmlformats.org/officeDocument/2006/relationships" id="257" r:id="R19d3c77fadb147fe"/>
    <p:sldId xmlns:r="http://schemas.openxmlformats.org/officeDocument/2006/relationships" id="258" r:id="R28f37280c0d2491b"/>
    <p:sldId xmlns:r="http://schemas.openxmlformats.org/officeDocument/2006/relationships" id="259" r:id="Rb782962c26e94c0f"/>
    <p:sldId xmlns:r="http://schemas.openxmlformats.org/officeDocument/2006/relationships" id="260" r:id="Rb89e169b62fc4ad2"/>
    <p:sldId xmlns:r="http://schemas.openxmlformats.org/officeDocument/2006/relationships" id="261" r:id="R3fab2db34ade4233"/>
    <p:sldId xmlns:r="http://schemas.openxmlformats.org/officeDocument/2006/relationships" id="262" r:id="R1def965cee03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624823a1f4648" /><Relationship Type="http://schemas.openxmlformats.org/officeDocument/2006/relationships/slide" Target="/ppt/slides/slide1.xml" Id="Ra73f0f891acf4328" /><Relationship Type="http://schemas.openxmlformats.org/officeDocument/2006/relationships/slide" Target="/ppt/slides/slide2.xml" Id="R19d3c77fadb147fe" /><Relationship Type="http://schemas.openxmlformats.org/officeDocument/2006/relationships/slide" Target="/ppt/slides/slide3.xml" Id="R28f37280c0d2491b" /><Relationship Type="http://schemas.openxmlformats.org/officeDocument/2006/relationships/slide" Target="/ppt/slides/slide4.xml" Id="Rb782962c26e94c0f" /><Relationship Type="http://schemas.openxmlformats.org/officeDocument/2006/relationships/slide" Target="/ppt/slides/slide5.xml" Id="Rb89e169b62fc4ad2" /><Relationship Type="http://schemas.openxmlformats.org/officeDocument/2006/relationships/slide" Target="/ppt/slides/slide6.xml" Id="R3fab2db34ade4233" /><Relationship Type="http://schemas.openxmlformats.org/officeDocument/2006/relationships/slide" Target="/ppt/slides/slide7.xml" Id="R1def965cee03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81586a088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6eac43ea64e6d" /><Relationship Type="http://schemas.openxmlformats.org/officeDocument/2006/relationships/theme" Target="/ppt/slideMasters/theme/theme1.xml" Id="Rc36a4f6fa173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6eac43ea64e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9591b9e5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36111240e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7c2807465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5f8cdf5a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2227a6e541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045a10a684c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d776b3ac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LONE PINE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 PINE INVEST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1 314 951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KÅRE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Bergs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