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0d799ac8e41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a2d91027cf48c7"/>
  </p:sldMasterIdLst>
  <p:sldIdLst>
    <p:sldId xmlns:r="http://schemas.openxmlformats.org/officeDocument/2006/relationships" id="256" r:id="Redbd4d3d16444d4c"/>
    <p:sldId xmlns:r="http://schemas.openxmlformats.org/officeDocument/2006/relationships" id="257" r:id="R5704e66aebc74d07"/>
    <p:sldId xmlns:r="http://schemas.openxmlformats.org/officeDocument/2006/relationships" id="258" r:id="R297bb671d6824897"/>
    <p:sldId xmlns:r="http://schemas.openxmlformats.org/officeDocument/2006/relationships" id="259" r:id="R0707cc41603f47c0"/>
    <p:sldId xmlns:r="http://schemas.openxmlformats.org/officeDocument/2006/relationships" id="260" r:id="Rdd428ed1dbf54caf"/>
    <p:sldId xmlns:r="http://schemas.openxmlformats.org/officeDocument/2006/relationships" id="261" r:id="R897d335d6d5046d1"/>
    <p:sldId xmlns:r="http://schemas.openxmlformats.org/officeDocument/2006/relationships" id="262" r:id="Ree167e70212b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2d91027cf48c7" /><Relationship Type="http://schemas.openxmlformats.org/officeDocument/2006/relationships/slide" Target="/ppt/slides/slide1.xml" Id="Redbd4d3d16444d4c" /><Relationship Type="http://schemas.openxmlformats.org/officeDocument/2006/relationships/slide" Target="/ppt/slides/slide2.xml" Id="R5704e66aebc74d07" /><Relationship Type="http://schemas.openxmlformats.org/officeDocument/2006/relationships/slide" Target="/ppt/slides/slide3.xml" Id="R297bb671d6824897" /><Relationship Type="http://schemas.openxmlformats.org/officeDocument/2006/relationships/slide" Target="/ppt/slides/slide4.xml" Id="R0707cc41603f47c0" /><Relationship Type="http://schemas.openxmlformats.org/officeDocument/2006/relationships/slide" Target="/ppt/slides/slide5.xml" Id="Rdd428ed1dbf54caf" /><Relationship Type="http://schemas.openxmlformats.org/officeDocument/2006/relationships/slide" Target="/ppt/slides/slide6.xml" Id="R897d335d6d5046d1" /><Relationship Type="http://schemas.openxmlformats.org/officeDocument/2006/relationships/slide" Target="/ppt/slides/slide7.xml" Id="Ree167e70212b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7501d6e17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ffdfba6164e7c" /><Relationship Type="http://schemas.openxmlformats.org/officeDocument/2006/relationships/theme" Target="/ppt/slideMasters/theme/theme1.xml" Id="R4937147644144f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7ffdfba616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8a8bd3178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1881f98aa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18ab3c644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f267aae5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c53fb9ba6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22abb6a3949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420a43089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HANNE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Hanne Gro Bugten, Vintapperens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