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6eec06f1e46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8cd416fdb40a3"/>
  </p:sldMasterIdLst>
  <p:sldIdLst>
    <p:sldId xmlns:r="http://schemas.openxmlformats.org/officeDocument/2006/relationships" id="256" r:id="R4402f0ec8c034f13"/>
    <p:sldId xmlns:r="http://schemas.openxmlformats.org/officeDocument/2006/relationships" id="257" r:id="R8df5cc6c24504ce4"/>
    <p:sldId xmlns:r="http://schemas.openxmlformats.org/officeDocument/2006/relationships" id="258" r:id="Rc79b2bb3aef74d9f"/>
    <p:sldId xmlns:r="http://schemas.openxmlformats.org/officeDocument/2006/relationships" id="259" r:id="R991c38389b0245e1"/>
    <p:sldId xmlns:r="http://schemas.openxmlformats.org/officeDocument/2006/relationships" id="260" r:id="Raab060117d974ee1"/>
    <p:sldId xmlns:r="http://schemas.openxmlformats.org/officeDocument/2006/relationships" id="261" r:id="R3395c69d677545ba"/>
    <p:sldId xmlns:r="http://schemas.openxmlformats.org/officeDocument/2006/relationships" id="262" r:id="Rf61cb999d9554b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8cd416fdb40a3" /><Relationship Type="http://schemas.openxmlformats.org/officeDocument/2006/relationships/slide" Target="/ppt/slides/slide1.xml" Id="R4402f0ec8c034f13" /><Relationship Type="http://schemas.openxmlformats.org/officeDocument/2006/relationships/slide" Target="/ppt/slides/slide2.xml" Id="R8df5cc6c24504ce4" /><Relationship Type="http://schemas.openxmlformats.org/officeDocument/2006/relationships/slide" Target="/ppt/slides/slide3.xml" Id="Rc79b2bb3aef74d9f" /><Relationship Type="http://schemas.openxmlformats.org/officeDocument/2006/relationships/slide" Target="/ppt/slides/slide4.xml" Id="R991c38389b0245e1" /><Relationship Type="http://schemas.openxmlformats.org/officeDocument/2006/relationships/slide" Target="/ppt/slides/slide5.xml" Id="Raab060117d974ee1" /><Relationship Type="http://schemas.openxmlformats.org/officeDocument/2006/relationships/slide" Target="/ppt/slides/slide6.xml" Id="R3395c69d677545ba" /><Relationship Type="http://schemas.openxmlformats.org/officeDocument/2006/relationships/slide" Target="/ppt/slides/slide7.xml" Id="Rf61cb999d9554b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471eaa896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9101fdcfd497f" /><Relationship Type="http://schemas.openxmlformats.org/officeDocument/2006/relationships/theme" Target="/ppt/slideMasters/theme/theme1.xml" Id="Ra351e8817394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9101fdcfd49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f9dd3309d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d2f244e8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0a6214daa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c51dfe4cd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c2c1f9a95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d61e32e064d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953a4bb624f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BERGSMYR INSPECTION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BERGSMYR INSPECTION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2 642 754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450 068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1 490 491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BERGSMYR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Okstadvegen 311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930 501 433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BERGSMYR INSPECTION AS</a:t>
            </a:r>
          </a:p>
        </p:txBody>
      </p:sp>
    </p:spTree>
  </p:cSld>
  <p:clrMapOvr>
    <a:masterClrMapping xmlns:a="http://schemas.openxmlformats.org/drawingml/2006/main"/>
  </p:clrMapOvr>
</p:sld>
</file>