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8f4a45d56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1928d523d49de"/>
  </p:sldMasterIdLst>
  <p:sldIdLst>
    <p:sldId xmlns:r="http://schemas.openxmlformats.org/officeDocument/2006/relationships" id="256" r:id="R8377f708910d4ab1"/>
    <p:sldId xmlns:r="http://schemas.openxmlformats.org/officeDocument/2006/relationships" id="257" r:id="Rfcaff2be8ac64c25"/>
    <p:sldId xmlns:r="http://schemas.openxmlformats.org/officeDocument/2006/relationships" id="258" r:id="Rff1fa7c898d5493f"/>
    <p:sldId xmlns:r="http://schemas.openxmlformats.org/officeDocument/2006/relationships" id="259" r:id="R7f5e11b75c0b4153"/>
    <p:sldId xmlns:r="http://schemas.openxmlformats.org/officeDocument/2006/relationships" id="260" r:id="R1e0d4900af2a43df"/>
    <p:sldId xmlns:r="http://schemas.openxmlformats.org/officeDocument/2006/relationships" id="261" r:id="Rf1e5463e95714ef7"/>
    <p:sldId xmlns:r="http://schemas.openxmlformats.org/officeDocument/2006/relationships" id="262" r:id="R0096ea2e4cec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1928d523d49de" /><Relationship Type="http://schemas.openxmlformats.org/officeDocument/2006/relationships/slide" Target="/ppt/slides/slide1.xml" Id="R8377f708910d4ab1" /><Relationship Type="http://schemas.openxmlformats.org/officeDocument/2006/relationships/slide" Target="/ppt/slides/slide2.xml" Id="Rfcaff2be8ac64c25" /><Relationship Type="http://schemas.openxmlformats.org/officeDocument/2006/relationships/slide" Target="/ppt/slides/slide3.xml" Id="Rff1fa7c898d5493f" /><Relationship Type="http://schemas.openxmlformats.org/officeDocument/2006/relationships/slide" Target="/ppt/slides/slide4.xml" Id="R7f5e11b75c0b4153" /><Relationship Type="http://schemas.openxmlformats.org/officeDocument/2006/relationships/slide" Target="/ppt/slides/slide5.xml" Id="R1e0d4900af2a43df" /><Relationship Type="http://schemas.openxmlformats.org/officeDocument/2006/relationships/slide" Target="/ppt/slides/slide6.xml" Id="Rf1e5463e95714ef7" /><Relationship Type="http://schemas.openxmlformats.org/officeDocument/2006/relationships/slide" Target="/ppt/slides/slide7.xml" Id="R0096ea2e4cec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5bdc4b625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970610b6d4d71" /><Relationship Type="http://schemas.openxmlformats.org/officeDocument/2006/relationships/theme" Target="/ppt/slideMasters/theme/theme1.xml" Id="R1da42204f6da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970610b6d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3c5a94575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e550902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ac7a2a39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0287551bd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2943df38c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3482762b845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af1d2dfa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HHVS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HHVS INVEST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−2 732 615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7 184 984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16 450 115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HVASHØJ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Henrik Hvashøj, Klakksjordveien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930 496 855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