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f0be81701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76d3fab9d4283"/>
  </p:sldMasterIdLst>
  <p:sldIdLst>
    <p:sldId xmlns:r="http://schemas.openxmlformats.org/officeDocument/2006/relationships" id="256" r:id="Rcfe5b40277744377"/>
    <p:sldId xmlns:r="http://schemas.openxmlformats.org/officeDocument/2006/relationships" id="257" r:id="R84acbd04e23141fe"/>
    <p:sldId xmlns:r="http://schemas.openxmlformats.org/officeDocument/2006/relationships" id="258" r:id="Ra342d57f62824a6f"/>
    <p:sldId xmlns:r="http://schemas.openxmlformats.org/officeDocument/2006/relationships" id="259" r:id="Rd15c54aeb9834d20"/>
    <p:sldId xmlns:r="http://schemas.openxmlformats.org/officeDocument/2006/relationships" id="260" r:id="Rcbc16411bef04e73"/>
    <p:sldId xmlns:r="http://schemas.openxmlformats.org/officeDocument/2006/relationships" id="261" r:id="Rfa6738501aff4c0f"/>
    <p:sldId xmlns:r="http://schemas.openxmlformats.org/officeDocument/2006/relationships" id="262" r:id="R42ccda191909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76d3fab9d4283" /><Relationship Type="http://schemas.openxmlformats.org/officeDocument/2006/relationships/slide" Target="/ppt/slides/slide1.xml" Id="Rcfe5b40277744377" /><Relationship Type="http://schemas.openxmlformats.org/officeDocument/2006/relationships/slide" Target="/ppt/slides/slide2.xml" Id="R84acbd04e23141fe" /><Relationship Type="http://schemas.openxmlformats.org/officeDocument/2006/relationships/slide" Target="/ppt/slides/slide3.xml" Id="Ra342d57f62824a6f" /><Relationship Type="http://schemas.openxmlformats.org/officeDocument/2006/relationships/slide" Target="/ppt/slides/slide4.xml" Id="Rd15c54aeb9834d20" /><Relationship Type="http://schemas.openxmlformats.org/officeDocument/2006/relationships/slide" Target="/ppt/slides/slide5.xml" Id="Rcbc16411bef04e73" /><Relationship Type="http://schemas.openxmlformats.org/officeDocument/2006/relationships/slide" Target="/ppt/slides/slide6.xml" Id="Rfa6738501aff4c0f" /><Relationship Type="http://schemas.openxmlformats.org/officeDocument/2006/relationships/slide" Target="/ppt/slides/slide7.xml" Id="R42ccda191909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2acbe0888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c3af550324296" /><Relationship Type="http://schemas.openxmlformats.org/officeDocument/2006/relationships/theme" Target="/ppt/slideMasters/theme/theme1.xml" Id="R39943fe77dbd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c3af55032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617e85c22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935128e6248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e8c849097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a976e79cf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aeadc6226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63c320925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ba5ef2b348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SFV2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SFV2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2 020 859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ELEKTROSALG OG INSTALLASJON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930 492 922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SFV2 AS</a:t>
            </a:r>
          </a:p>
        </p:txBody>
      </p:sp>
    </p:spTree>
  </p:cSld>
  <p:clrMapOvr>
    <a:masterClrMapping xmlns:a="http://schemas.openxmlformats.org/drawingml/2006/main"/>
  </p:clrMapOvr>
</p:sld>
</file>