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e750960b7640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904de2c6554e14"/>
  </p:sldMasterIdLst>
  <p:sldIdLst>
    <p:sldId xmlns:r="http://schemas.openxmlformats.org/officeDocument/2006/relationships" id="256" r:id="Rc0903165f0004c24"/>
    <p:sldId xmlns:r="http://schemas.openxmlformats.org/officeDocument/2006/relationships" id="257" r:id="R8afb919ee6ce44d6"/>
    <p:sldId xmlns:r="http://schemas.openxmlformats.org/officeDocument/2006/relationships" id="258" r:id="R14a8b4463c184167"/>
    <p:sldId xmlns:r="http://schemas.openxmlformats.org/officeDocument/2006/relationships" id="259" r:id="Ra1ad282823a1445a"/>
    <p:sldId xmlns:r="http://schemas.openxmlformats.org/officeDocument/2006/relationships" id="260" r:id="R2f7b9775f203446f"/>
    <p:sldId xmlns:r="http://schemas.openxmlformats.org/officeDocument/2006/relationships" id="261" r:id="R1de382b035f24623"/>
    <p:sldId xmlns:r="http://schemas.openxmlformats.org/officeDocument/2006/relationships" id="262" r:id="R8093784c3df041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904de2c6554e14" /><Relationship Type="http://schemas.openxmlformats.org/officeDocument/2006/relationships/slide" Target="/ppt/slides/slide1.xml" Id="Rc0903165f0004c24" /><Relationship Type="http://schemas.openxmlformats.org/officeDocument/2006/relationships/slide" Target="/ppt/slides/slide2.xml" Id="R8afb919ee6ce44d6" /><Relationship Type="http://schemas.openxmlformats.org/officeDocument/2006/relationships/slide" Target="/ppt/slides/slide3.xml" Id="R14a8b4463c184167" /><Relationship Type="http://schemas.openxmlformats.org/officeDocument/2006/relationships/slide" Target="/ppt/slides/slide4.xml" Id="Ra1ad282823a1445a" /><Relationship Type="http://schemas.openxmlformats.org/officeDocument/2006/relationships/slide" Target="/ppt/slides/slide5.xml" Id="R2f7b9775f203446f" /><Relationship Type="http://schemas.openxmlformats.org/officeDocument/2006/relationships/slide" Target="/ppt/slides/slide6.xml" Id="R1de382b035f24623" /><Relationship Type="http://schemas.openxmlformats.org/officeDocument/2006/relationships/slide" Target="/ppt/slides/slide7.xml" Id="R8093784c3df041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2d7e6495644c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12811f40c43ed" /><Relationship Type="http://schemas.openxmlformats.org/officeDocument/2006/relationships/theme" Target="/ppt/slideMasters/theme/theme1.xml" Id="R571912d571f541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312811f40c43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4e059766645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289621b3e42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e3b4be40a48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b4b0b9c3d42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08ed7a20e45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36ca8f3f94b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a57d2b95f43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LINTACT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LINTACT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LINTACT HOLDING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LINTACT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LINTACT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LINTACT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364 130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2 578 832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2 619 332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LINTACT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FLÆSEN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LINTACT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Skolebryggå 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4085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930 492 574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LINTACT HOLDING AS</a:t>
            </a:r>
          </a:p>
        </p:txBody>
      </p:sp>
    </p:spTree>
  </p:cSld>
  <p:clrMapOvr>
    <a:masterClrMapping xmlns:a="http://schemas.openxmlformats.org/drawingml/2006/main"/>
  </p:clrMapOvr>
</p:sld>
</file>