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db7c18d8e4f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d2442d26164ac3"/>
  </p:sldMasterIdLst>
  <p:sldIdLst>
    <p:sldId xmlns:r="http://schemas.openxmlformats.org/officeDocument/2006/relationships" id="256" r:id="R57c4f3f7f5af44fd"/>
    <p:sldId xmlns:r="http://schemas.openxmlformats.org/officeDocument/2006/relationships" id="257" r:id="R01ac044651bb424c"/>
    <p:sldId xmlns:r="http://schemas.openxmlformats.org/officeDocument/2006/relationships" id="258" r:id="R7dcd867b465a4dd5"/>
    <p:sldId xmlns:r="http://schemas.openxmlformats.org/officeDocument/2006/relationships" id="259" r:id="R33bce5df3cac4b77"/>
    <p:sldId xmlns:r="http://schemas.openxmlformats.org/officeDocument/2006/relationships" id="260" r:id="Rf0fceff3bf694be7"/>
    <p:sldId xmlns:r="http://schemas.openxmlformats.org/officeDocument/2006/relationships" id="261" r:id="Rcf82ff0a8d6446b1"/>
    <p:sldId xmlns:r="http://schemas.openxmlformats.org/officeDocument/2006/relationships" id="262" r:id="Re50f112bb1c942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2442d26164ac3" /><Relationship Type="http://schemas.openxmlformats.org/officeDocument/2006/relationships/slide" Target="/ppt/slides/slide1.xml" Id="R57c4f3f7f5af44fd" /><Relationship Type="http://schemas.openxmlformats.org/officeDocument/2006/relationships/slide" Target="/ppt/slides/slide2.xml" Id="R01ac044651bb424c" /><Relationship Type="http://schemas.openxmlformats.org/officeDocument/2006/relationships/slide" Target="/ppt/slides/slide3.xml" Id="R7dcd867b465a4dd5" /><Relationship Type="http://schemas.openxmlformats.org/officeDocument/2006/relationships/slide" Target="/ppt/slides/slide4.xml" Id="R33bce5df3cac4b77" /><Relationship Type="http://schemas.openxmlformats.org/officeDocument/2006/relationships/slide" Target="/ppt/slides/slide5.xml" Id="Rf0fceff3bf694be7" /><Relationship Type="http://schemas.openxmlformats.org/officeDocument/2006/relationships/slide" Target="/ppt/slides/slide6.xml" Id="Rcf82ff0a8d6446b1" /><Relationship Type="http://schemas.openxmlformats.org/officeDocument/2006/relationships/slide" Target="/ppt/slides/slide7.xml" Id="Re50f112bb1c942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6baf1e60145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8cf8cbbe64f3e" /><Relationship Type="http://schemas.openxmlformats.org/officeDocument/2006/relationships/theme" Target="/ppt/slideMasters/theme/theme1.xml" Id="Rca2db8336f784f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88cf8cbbe64f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c7e9bb50b44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441d1fda44c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d21a0f290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3ecb246574f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a62d677164c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384b0c0f741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a8d05719042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STONGSVINGEN 85 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STONGSVINGEN 85 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STONGSVINGEN 85 B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STONGSVINGEN 85 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STONGSVINGEN 85 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STONGSVINGEN 85 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1 308 711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897 187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4 996 787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STONGSVINGEN 85 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HOLDING ÅKRA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STONGSVINGEN 85 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Stongsvingen 85B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930 492 329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STONGSVINGEN 85 B AS</a:t>
            </a:r>
          </a:p>
        </p:txBody>
      </p:sp>
    </p:spTree>
  </p:cSld>
  <p:clrMapOvr>
    <a:masterClrMapping xmlns:a="http://schemas.openxmlformats.org/drawingml/2006/main"/>
  </p:clrMapOvr>
</p:sld>
</file>