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1a554991b64a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9531221a0e464b"/>
  </p:sldMasterIdLst>
  <p:sldIdLst>
    <p:sldId xmlns:r="http://schemas.openxmlformats.org/officeDocument/2006/relationships" id="256" r:id="R659ac7b0dbc44a27"/>
    <p:sldId xmlns:r="http://schemas.openxmlformats.org/officeDocument/2006/relationships" id="257" r:id="R7102bd344ad447a7"/>
    <p:sldId xmlns:r="http://schemas.openxmlformats.org/officeDocument/2006/relationships" id="258" r:id="R80daf6282da548b7"/>
    <p:sldId xmlns:r="http://schemas.openxmlformats.org/officeDocument/2006/relationships" id="259" r:id="R0f5a8bdeddf84c0f"/>
    <p:sldId xmlns:r="http://schemas.openxmlformats.org/officeDocument/2006/relationships" id="260" r:id="R670a2d06e6294c4f"/>
    <p:sldId xmlns:r="http://schemas.openxmlformats.org/officeDocument/2006/relationships" id="261" r:id="Rd285c6c53d504ba3"/>
    <p:sldId xmlns:r="http://schemas.openxmlformats.org/officeDocument/2006/relationships" id="262" r:id="Re36f4a85a7a242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9531221a0e464b" /><Relationship Type="http://schemas.openxmlformats.org/officeDocument/2006/relationships/slide" Target="/ppt/slides/slide1.xml" Id="R659ac7b0dbc44a27" /><Relationship Type="http://schemas.openxmlformats.org/officeDocument/2006/relationships/slide" Target="/ppt/slides/slide2.xml" Id="R7102bd344ad447a7" /><Relationship Type="http://schemas.openxmlformats.org/officeDocument/2006/relationships/slide" Target="/ppt/slides/slide3.xml" Id="R80daf6282da548b7" /><Relationship Type="http://schemas.openxmlformats.org/officeDocument/2006/relationships/slide" Target="/ppt/slides/slide4.xml" Id="R0f5a8bdeddf84c0f" /><Relationship Type="http://schemas.openxmlformats.org/officeDocument/2006/relationships/slide" Target="/ppt/slides/slide5.xml" Id="R670a2d06e6294c4f" /><Relationship Type="http://schemas.openxmlformats.org/officeDocument/2006/relationships/slide" Target="/ppt/slides/slide6.xml" Id="Rd285c6c53d504ba3" /><Relationship Type="http://schemas.openxmlformats.org/officeDocument/2006/relationships/slide" Target="/ppt/slides/slide7.xml" Id="Re36f4a85a7a242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79df985c1b45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7c30246b24b12" /><Relationship Type="http://schemas.openxmlformats.org/officeDocument/2006/relationships/theme" Target="/ppt/slideMasters/theme/theme1.xml" Id="Rfc20dedabe274d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67c30246b24b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bf64a7a414d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1e5f4a37545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62c2d456946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309fc8aae4a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e9a3c19ae40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0de262fa94a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38a858b5c4c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ARIZ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ARIZ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ARIZ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ARIZ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ARIZ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ARIZ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111 682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ARIZ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STRIL INVEST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ESPEN SIMENSEN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ARIZ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3260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930 491 780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ARIZ AS</a:t>
            </a:r>
          </a:p>
        </p:txBody>
      </p:sp>
    </p:spTree>
  </p:cSld>
  <p:clrMapOvr>
    <a:masterClrMapping xmlns:a="http://schemas.openxmlformats.org/drawingml/2006/main"/>
  </p:clrMapOvr>
</p:sld>
</file>