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748639fae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3a56a7de64d24"/>
  </p:sldMasterIdLst>
  <p:sldIdLst>
    <p:sldId xmlns:r="http://schemas.openxmlformats.org/officeDocument/2006/relationships" id="256" r:id="R870d063a2b9a43ba"/>
    <p:sldId xmlns:r="http://schemas.openxmlformats.org/officeDocument/2006/relationships" id="257" r:id="Rddd7f973f4b94430"/>
    <p:sldId xmlns:r="http://schemas.openxmlformats.org/officeDocument/2006/relationships" id="258" r:id="R20e79913faf24329"/>
    <p:sldId xmlns:r="http://schemas.openxmlformats.org/officeDocument/2006/relationships" id="259" r:id="R7150098b6a634128"/>
    <p:sldId xmlns:r="http://schemas.openxmlformats.org/officeDocument/2006/relationships" id="260" r:id="R26820026cdf7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3a56a7de64d24" /><Relationship Type="http://schemas.openxmlformats.org/officeDocument/2006/relationships/slide" Target="/ppt/slides/slide1.xml" Id="R870d063a2b9a43ba" /><Relationship Type="http://schemas.openxmlformats.org/officeDocument/2006/relationships/slide" Target="/ppt/slides/slide2.xml" Id="Rddd7f973f4b94430" /><Relationship Type="http://schemas.openxmlformats.org/officeDocument/2006/relationships/slide" Target="/ppt/slides/slide3.xml" Id="R20e79913faf24329" /><Relationship Type="http://schemas.openxmlformats.org/officeDocument/2006/relationships/slide" Target="/ppt/slides/slide4.xml" Id="R7150098b6a634128" /><Relationship Type="http://schemas.openxmlformats.org/officeDocument/2006/relationships/slide" Target="/ppt/slides/slide5.xml" Id="R26820026cdf7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681149987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5e328c0944853" /><Relationship Type="http://schemas.openxmlformats.org/officeDocument/2006/relationships/theme" Target="/ppt/slideMasters/theme/theme1.xml" Id="R460022c91d11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5e328c094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537c00749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3cbfafe85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702b479f9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f5f44a2c4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29f04e862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