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f2647410d547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4ad80776634233"/>
  </p:sldMasterIdLst>
  <p:sldIdLst>
    <p:sldId xmlns:r="http://schemas.openxmlformats.org/officeDocument/2006/relationships" id="256" r:id="Rf62b73253505488e"/>
    <p:sldId xmlns:r="http://schemas.openxmlformats.org/officeDocument/2006/relationships" id="257" r:id="R65213a56d42d4081"/>
    <p:sldId xmlns:r="http://schemas.openxmlformats.org/officeDocument/2006/relationships" id="258" r:id="R5d8ea1a5bd8a4642"/>
    <p:sldId xmlns:r="http://schemas.openxmlformats.org/officeDocument/2006/relationships" id="259" r:id="Rcdc306ea219840e3"/>
    <p:sldId xmlns:r="http://schemas.openxmlformats.org/officeDocument/2006/relationships" id="260" r:id="R11400fe518654dcb"/>
    <p:sldId xmlns:r="http://schemas.openxmlformats.org/officeDocument/2006/relationships" id="261" r:id="R025c7c7098574fd3"/>
    <p:sldId xmlns:r="http://schemas.openxmlformats.org/officeDocument/2006/relationships" id="262" r:id="R6100629963e340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4ad80776634233" /><Relationship Type="http://schemas.openxmlformats.org/officeDocument/2006/relationships/slide" Target="/ppt/slides/slide1.xml" Id="Rf62b73253505488e" /><Relationship Type="http://schemas.openxmlformats.org/officeDocument/2006/relationships/slide" Target="/ppt/slides/slide2.xml" Id="R65213a56d42d4081" /><Relationship Type="http://schemas.openxmlformats.org/officeDocument/2006/relationships/slide" Target="/ppt/slides/slide3.xml" Id="R5d8ea1a5bd8a4642" /><Relationship Type="http://schemas.openxmlformats.org/officeDocument/2006/relationships/slide" Target="/ppt/slides/slide4.xml" Id="Rcdc306ea219840e3" /><Relationship Type="http://schemas.openxmlformats.org/officeDocument/2006/relationships/slide" Target="/ppt/slides/slide5.xml" Id="R11400fe518654dcb" /><Relationship Type="http://schemas.openxmlformats.org/officeDocument/2006/relationships/slide" Target="/ppt/slides/slide6.xml" Id="R025c7c7098574fd3" /><Relationship Type="http://schemas.openxmlformats.org/officeDocument/2006/relationships/slide" Target="/ppt/slides/slide7.xml" Id="R6100629963e340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cea0cbea814c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a16c1e184f4b8c" /><Relationship Type="http://schemas.openxmlformats.org/officeDocument/2006/relationships/theme" Target="/ppt/slideMasters/theme/theme1.xml" Id="R520f54d5f5b041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a16c1e184f4b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fd86e817d749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a48af163e449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c81c66313540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ffd1326dd14a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c157071c7d41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8a13070a0e43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c92c0e38314b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SFM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SFM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SFM HOLDING AS ble etablert [år] og holder til i Fonnes.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SFM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SFM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SFM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27 405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27 405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SFM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STEFFENSEN SVENN MAGNUS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SFM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Tresvikvegen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5953 Fonnes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930 481 564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SFM HOLDING AS</a:t>
            </a:r>
          </a:p>
        </p:txBody>
      </p:sp>
    </p:spTree>
  </p:cSld>
  <p:clrMapOvr>
    <a:masterClrMapping xmlns:a="http://schemas.openxmlformats.org/drawingml/2006/main"/>
  </p:clrMapOvr>
</p:sld>
</file>