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4eac5a53b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2988268844cfa"/>
  </p:sldMasterIdLst>
  <p:sldIdLst>
    <p:sldId xmlns:r="http://schemas.openxmlformats.org/officeDocument/2006/relationships" id="256" r:id="Ref198461f9894dfe"/>
    <p:sldId xmlns:r="http://schemas.openxmlformats.org/officeDocument/2006/relationships" id="257" r:id="Re0b59a61ad984400"/>
    <p:sldId xmlns:r="http://schemas.openxmlformats.org/officeDocument/2006/relationships" id="258" r:id="R651574d338d044b1"/>
    <p:sldId xmlns:r="http://schemas.openxmlformats.org/officeDocument/2006/relationships" id="259" r:id="Rbd970b3c1b3348cf"/>
    <p:sldId xmlns:r="http://schemas.openxmlformats.org/officeDocument/2006/relationships" id="260" r:id="R658e9d1b3b344ba8"/>
    <p:sldId xmlns:r="http://schemas.openxmlformats.org/officeDocument/2006/relationships" id="261" r:id="Ree540237fb224eac"/>
    <p:sldId xmlns:r="http://schemas.openxmlformats.org/officeDocument/2006/relationships" id="262" r:id="R7e57d688cfe0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2988268844cfa" /><Relationship Type="http://schemas.openxmlformats.org/officeDocument/2006/relationships/slide" Target="/ppt/slides/slide1.xml" Id="Ref198461f9894dfe" /><Relationship Type="http://schemas.openxmlformats.org/officeDocument/2006/relationships/slide" Target="/ppt/slides/slide2.xml" Id="Re0b59a61ad984400" /><Relationship Type="http://schemas.openxmlformats.org/officeDocument/2006/relationships/slide" Target="/ppt/slides/slide3.xml" Id="R651574d338d044b1" /><Relationship Type="http://schemas.openxmlformats.org/officeDocument/2006/relationships/slide" Target="/ppt/slides/slide4.xml" Id="Rbd970b3c1b3348cf" /><Relationship Type="http://schemas.openxmlformats.org/officeDocument/2006/relationships/slide" Target="/ppt/slides/slide5.xml" Id="R658e9d1b3b344ba8" /><Relationship Type="http://schemas.openxmlformats.org/officeDocument/2006/relationships/slide" Target="/ppt/slides/slide6.xml" Id="Ree540237fb224eac" /><Relationship Type="http://schemas.openxmlformats.org/officeDocument/2006/relationships/slide" Target="/ppt/slides/slide7.xml" Id="R7e57d688cfe0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12b1f182d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d783aa77245c7" /><Relationship Type="http://schemas.openxmlformats.org/officeDocument/2006/relationships/theme" Target="/ppt/slideMasters/theme/theme1.xml" Id="R357b3d4c5338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d783aa772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f0677206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a2853aaa1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10c76a614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e190fcaaf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a0a13b621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96771c116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bfb3b6ec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HELMERS 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HELMERS 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2 299 642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42 556 308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42 566 228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HELMERS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Stensgata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930 472 557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HELMERS E AS</a:t>
            </a:r>
          </a:p>
        </p:txBody>
      </p:sp>
    </p:spTree>
  </p:cSld>
  <p:clrMapOvr>
    <a:masterClrMapping xmlns:a="http://schemas.openxmlformats.org/drawingml/2006/main"/>
  </p:clrMapOvr>
</p:sld>
</file>