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075974643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93058ec064435"/>
  </p:sldMasterIdLst>
  <p:sldIdLst>
    <p:sldId xmlns:r="http://schemas.openxmlformats.org/officeDocument/2006/relationships" id="256" r:id="Rba1cd638c6ca486a"/>
    <p:sldId xmlns:r="http://schemas.openxmlformats.org/officeDocument/2006/relationships" id="257" r:id="R99e61d2385f842cd"/>
    <p:sldId xmlns:r="http://schemas.openxmlformats.org/officeDocument/2006/relationships" id="258" r:id="R26ef2f2813814015"/>
    <p:sldId xmlns:r="http://schemas.openxmlformats.org/officeDocument/2006/relationships" id="259" r:id="Reb8df67cfa9e44ca"/>
    <p:sldId xmlns:r="http://schemas.openxmlformats.org/officeDocument/2006/relationships" id="260" r:id="Re4900dffedc149df"/>
    <p:sldId xmlns:r="http://schemas.openxmlformats.org/officeDocument/2006/relationships" id="261" r:id="R5b2fe706132248e5"/>
    <p:sldId xmlns:r="http://schemas.openxmlformats.org/officeDocument/2006/relationships" id="262" r:id="Re7848a6a3e94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93058ec064435" /><Relationship Type="http://schemas.openxmlformats.org/officeDocument/2006/relationships/slide" Target="/ppt/slides/slide1.xml" Id="Rba1cd638c6ca486a" /><Relationship Type="http://schemas.openxmlformats.org/officeDocument/2006/relationships/slide" Target="/ppt/slides/slide2.xml" Id="R99e61d2385f842cd" /><Relationship Type="http://schemas.openxmlformats.org/officeDocument/2006/relationships/slide" Target="/ppt/slides/slide3.xml" Id="R26ef2f2813814015" /><Relationship Type="http://schemas.openxmlformats.org/officeDocument/2006/relationships/slide" Target="/ppt/slides/slide4.xml" Id="Reb8df67cfa9e44ca" /><Relationship Type="http://schemas.openxmlformats.org/officeDocument/2006/relationships/slide" Target="/ppt/slides/slide5.xml" Id="Re4900dffedc149df" /><Relationship Type="http://schemas.openxmlformats.org/officeDocument/2006/relationships/slide" Target="/ppt/slides/slide6.xml" Id="R5b2fe706132248e5" /><Relationship Type="http://schemas.openxmlformats.org/officeDocument/2006/relationships/slide" Target="/ppt/slides/slide7.xml" Id="Re7848a6a3e94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dddbb412a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97e671718475a" /><Relationship Type="http://schemas.openxmlformats.org/officeDocument/2006/relationships/theme" Target="/ppt/slideMasters/theme/theme1.xml" Id="R27d5e2809aaf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97e671718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b87f2bbff41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b1415109d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d8b51683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e39ea8f3d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1c25e57cd44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dd6e26d4f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fe3165752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SJØHAGEN ANDELER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ANDELER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−4 862 397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−3 780 359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437 626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131 829 306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INEO EIENDOM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GALTA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Klubbgata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930 470 910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SJØHAGEN ANDELER AS</a:t>
            </a:r>
          </a:p>
        </p:txBody>
      </p:sp>
    </p:spTree>
  </p:cSld>
  <p:clrMapOvr>
    <a:masterClrMapping xmlns:a="http://schemas.openxmlformats.org/drawingml/2006/main"/>
  </p:clrMapOvr>
</p:sld>
</file>