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f1d2df9d847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7f9e9ccdbf4611"/>
  </p:sldMasterIdLst>
  <p:sldIdLst>
    <p:sldId xmlns:r="http://schemas.openxmlformats.org/officeDocument/2006/relationships" id="256" r:id="R00c831bfd6524dda"/>
    <p:sldId xmlns:r="http://schemas.openxmlformats.org/officeDocument/2006/relationships" id="257" r:id="R250a1ecf58b84c13"/>
    <p:sldId xmlns:r="http://schemas.openxmlformats.org/officeDocument/2006/relationships" id="258" r:id="Rcef0351c58b44984"/>
    <p:sldId xmlns:r="http://schemas.openxmlformats.org/officeDocument/2006/relationships" id="259" r:id="Rd6e2fe7a1ba24555"/>
    <p:sldId xmlns:r="http://schemas.openxmlformats.org/officeDocument/2006/relationships" id="260" r:id="R7bf187a6193f4f03"/>
    <p:sldId xmlns:r="http://schemas.openxmlformats.org/officeDocument/2006/relationships" id="261" r:id="Rca1570b206be46be"/>
    <p:sldId xmlns:r="http://schemas.openxmlformats.org/officeDocument/2006/relationships" id="262" r:id="R87bfd35f976b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7f9e9ccdbf4611" /><Relationship Type="http://schemas.openxmlformats.org/officeDocument/2006/relationships/slide" Target="/ppt/slides/slide1.xml" Id="R00c831bfd6524dda" /><Relationship Type="http://schemas.openxmlformats.org/officeDocument/2006/relationships/slide" Target="/ppt/slides/slide2.xml" Id="R250a1ecf58b84c13" /><Relationship Type="http://schemas.openxmlformats.org/officeDocument/2006/relationships/slide" Target="/ppt/slides/slide3.xml" Id="Rcef0351c58b44984" /><Relationship Type="http://schemas.openxmlformats.org/officeDocument/2006/relationships/slide" Target="/ppt/slides/slide4.xml" Id="Rd6e2fe7a1ba24555" /><Relationship Type="http://schemas.openxmlformats.org/officeDocument/2006/relationships/slide" Target="/ppt/slides/slide5.xml" Id="R7bf187a6193f4f03" /><Relationship Type="http://schemas.openxmlformats.org/officeDocument/2006/relationships/slide" Target="/ppt/slides/slide6.xml" Id="Rca1570b206be46be" /><Relationship Type="http://schemas.openxmlformats.org/officeDocument/2006/relationships/slide" Target="/ppt/slides/slide7.xml" Id="R87bfd35f976b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82cc78a42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c7797eca244cc" /><Relationship Type="http://schemas.openxmlformats.org/officeDocument/2006/relationships/theme" Target="/ppt/slideMasters/theme/theme1.xml" Id="R2721288a1d86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2c7797eca244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e1ec95d57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c01ef834b48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fb2d02d9d4f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6f850f8c443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32669c4d843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ebb3d0648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d053be0104c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