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d5ffdd71be47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917a95b00f4d19"/>
  </p:sldMasterIdLst>
  <p:sldIdLst>
    <p:sldId xmlns:r="http://schemas.openxmlformats.org/officeDocument/2006/relationships" id="256" r:id="Rad844b5168434d41"/>
    <p:sldId xmlns:r="http://schemas.openxmlformats.org/officeDocument/2006/relationships" id="257" r:id="R684cf10a7f0043e6"/>
    <p:sldId xmlns:r="http://schemas.openxmlformats.org/officeDocument/2006/relationships" id="258" r:id="R64de23ad0cfa4086"/>
    <p:sldId xmlns:r="http://schemas.openxmlformats.org/officeDocument/2006/relationships" id="259" r:id="R150e56839f614d98"/>
    <p:sldId xmlns:r="http://schemas.openxmlformats.org/officeDocument/2006/relationships" id="260" r:id="R2b814660c4184175"/>
    <p:sldId xmlns:r="http://schemas.openxmlformats.org/officeDocument/2006/relationships" id="261" r:id="Rc7c87f4d633049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917a95b00f4d19" /><Relationship Type="http://schemas.openxmlformats.org/officeDocument/2006/relationships/slide" Target="/ppt/slides/slide1.xml" Id="Rad844b5168434d41" /><Relationship Type="http://schemas.openxmlformats.org/officeDocument/2006/relationships/slide" Target="/ppt/slides/slide2.xml" Id="R684cf10a7f0043e6" /><Relationship Type="http://schemas.openxmlformats.org/officeDocument/2006/relationships/slide" Target="/ppt/slides/slide3.xml" Id="R64de23ad0cfa4086" /><Relationship Type="http://schemas.openxmlformats.org/officeDocument/2006/relationships/slide" Target="/ppt/slides/slide4.xml" Id="R150e56839f614d98" /><Relationship Type="http://schemas.openxmlformats.org/officeDocument/2006/relationships/slide" Target="/ppt/slides/slide5.xml" Id="R2b814660c4184175" /><Relationship Type="http://schemas.openxmlformats.org/officeDocument/2006/relationships/slide" Target="/ppt/slides/slide6.xml" Id="Rc7c87f4d633049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82193d03f649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5ccb9192046dd" /><Relationship Type="http://schemas.openxmlformats.org/officeDocument/2006/relationships/theme" Target="/ppt/slideMasters/theme/theme1.xml" Id="Ra98d9e1f072645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35ccb9192046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b1a42ea6c4b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8a87911c249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190f8d56a47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a918155b54d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146e8fcc44d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d940cf4584a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