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7b4307fc4845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32fcd30ca34515"/>
  </p:sldMasterIdLst>
  <p:sldIdLst>
    <p:sldId xmlns:r="http://schemas.openxmlformats.org/officeDocument/2006/relationships" id="256" r:id="R0b788fc53b6847e7"/>
    <p:sldId xmlns:r="http://schemas.openxmlformats.org/officeDocument/2006/relationships" id="257" r:id="Rbd6a78f857394e6d"/>
    <p:sldId xmlns:r="http://schemas.openxmlformats.org/officeDocument/2006/relationships" id="258" r:id="R9287fb6bdf174494"/>
    <p:sldId xmlns:r="http://schemas.openxmlformats.org/officeDocument/2006/relationships" id="259" r:id="R9a7d305a41a14745"/>
    <p:sldId xmlns:r="http://schemas.openxmlformats.org/officeDocument/2006/relationships" id="260" r:id="R8670a2b00acc4682"/>
    <p:sldId xmlns:r="http://schemas.openxmlformats.org/officeDocument/2006/relationships" id="261" r:id="Rc7ed92ca0df04332"/>
    <p:sldId xmlns:r="http://schemas.openxmlformats.org/officeDocument/2006/relationships" id="262" r:id="R4e93f1f4be694a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32fcd30ca34515" /><Relationship Type="http://schemas.openxmlformats.org/officeDocument/2006/relationships/slide" Target="/ppt/slides/slide1.xml" Id="R0b788fc53b6847e7" /><Relationship Type="http://schemas.openxmlformats.org/officeDocument/2006/relationships/slide" Target="/ppt/slides/slide2.xml" Id="Rbd6a78f857394e6d" /><Relationship Type="http://schemas.openxmlformats.org/officeDocument/2006/relationships/slide" Target="/ppt/slides/slide3.xml" Id="R9287fb6bdf174494" /><Relationship Type="http://schemas.openxmlformats.org/officeDocument/2006/relationships/slide" Target="/ppt/slides/slide4.xml" Id="R9a7d305a41a14745" /><Relationship Type="http://schemas.openxmlformats.org/officeDocument/2006/relationships/slide" Target="/ppt/slides/slide5.xml" Id="R8670a2b00acc4682" /><Relationship Type="http://schemas.openxmlformats.org/officeDocument/2006/relationships/slide" Target="/ppt/slides/slide6.xml" Id="Rc7ed92ca0df04332" /><Relationship Type="http://schemas.openxmlformats.org/officeDocument/2006/relationships/slide" Target="/ppt/slides/slide7.xml" Id="R4e93f1f4be694a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f3ef153fa048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f5199f2d24c82" /><Relationship Type="http://schemas.openxmlformats.org/officeDocument/2006/relationships/theme" Target="/ppt/slideMasters/theme/theme1.xml" Id="Ra0bc04d64a4542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ef5199f2d24c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ca6d761524a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4fc8dbc7714c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1aca72f7f42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92db02ffd44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80484351c94c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4c68747624b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92e73462241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20 085 929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ROY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