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cb63f53d7614b7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1c3d2b3426b437f"/>
  </p:sldMasterIdLst>
  <p:sldIdLst>
    <p:sldId xmlns:r="http://schemas.openxmlformats.org/officeDocument/2006/relationships" id="256" r:id="R0465985962c7486e"/>
    <p:sldId xmlns:r="http://schemas.openxmlformats.org/officeDocument/2006/relationships" id="257" r:id="Rf446bf80e18a4c5b"/>
    <p:sldId xmlns:r="http://schemas.openxmlformats.org/officeDocument/2006/relationships" id="258" r:id="R4d95a2136aa34c51"/>
    <p:sldId xmlns:r="http://schemas.openxmlformats.org/officeDocument/2006/relationships" id="259" r:id="R0484b53caafd446a"/>
    <p:sldId xmlns:r="http://schemas.openxmlformats.org/officeDocument/2006/relationships" id="260" r:id="R97a31d9aa694442b"/>
    <p:sldId xmlns:r="http://schemas.openxmlformats.org/officeDocument/2006/relationships" id="261" r:id="Rdc60d0e9a73d476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1c3d2b3426b437f" /><Relationship Type="http://schemas.openxmlformats.org/officeDocument/2006/relationships/slide" Target="/ppt/slides/slide1.xml" Id="R0465985962c7486e" /><Relationship Type="http://schemas.openxmlformats.org/officeDocument/2006/relationships/slide" Target="/ppt/slides/slide2.xml" Id="Rf446bf80e18a4c5b" /><Relationship Type="http://schemas.openxmlformats.org/officeDocument/2006/relationships/slide" Target="/ppt/slides/slide3.xml" Id="R4d95a2136aa34c51" /><Relationship Type="http://schemas.openxmlformats.org/officeDocument/2006/relationships/slide" Target="/ppt/slides/slide4.xml" Id="R0484b53caafd446a" /><Relationship Type="http://schemas.openxmlformats.org/officeDocument/2006/relationships/slide" Target="/ppt/slides/slide5.xml" Id="R97a31d9aa694442b" /><Relationship Type="http://schemas.openxmlformats.org/officeDocument/2006/relationships/slide" Target="/ppt/slides/slide6.xml" Id="Rdc60d0e9a73d476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f525c74fdfb4ed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c505ab7d104b25" /><Relationship Type="http://schemas.openxmlformats.org/officeDocument/2006/relationships/theme" Target="/ppt/slideMasters/theme/theme1.xml" Id="Rbd5be619bb844de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cc505ab7d104b2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1db2835aeb4ba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d9253498914c7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252868192e486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b0e67cc8e44a9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1c2ef4005f4f2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d16df681f540d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CATENA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CATENA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CATENA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CATENA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CATENA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CATENA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Smevika 3B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7802 Namsos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930 462 012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CATENA INVEST AS</a:t>
            </a:r>
          </a:p>
        </p:txBody>
      </p:sp>
    </p:spTree>
  </p:cSld>
  <p:clrMapOvr>
    <a:masterClrMapping xmlns:a="http://schemas.openxmlformats.org/drawingml/2006/main"/>
  </p:clrMapOvr>
</p:sld>
</file>