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bd9895c04b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63bc6178242bb"/>
  </p:sldMasterIdLst>
  <p:sldIdLst>
    <p:sldId xmlns:r="http://schemas.openxmlformats.org/officeDocument/2006/relationships" id="256" r:id="Rffbec9a160ac4cb9"/>
    <p:sldId xmlns:r="http://schemas.openxmlformats.org/officeDocument/2006/relationships" id="257" r:id="R7d7911a858044d67"/>
    <p:sldId xmlns:r="http://schemas.openxmlformats.org/officeDocument/2006/relationships" id="258" r:id="Re1954d21ef4d4d20"/>
    <p:sldId xmlns:r="http://schemas.openxmlformats.org/officeDocument/2006/relationships" id="259" r:id="Rcd1c46e704af4001"/>
    <p:sldId xmlns:r="http://schemas.openxmlformats.org/officeDocument/2006/relationships" id="260" r:id="R29d9e6fd24fa4ba1"/>
    <p:sldId xmlns:r="http://schemas.openxmlformats.org/officeDocument/2006/relationships" id="261" r:id="Rbb1d66a1806345d4"/>
    <p:sldId xmlns:r="http://schemas.openxmlformats.org/officeDocument/2006/relationships" id="262" r:id="R690252bee01342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63bc6178242bb" /><Relationship Type="http://schemas.openxmlformats.org/officeDocument/2006/relationships/slide" Target="/ppt/slides/slide1.xml" Id="Rffbec9a160ac4cb9" /><Relationship Type="http://schemas.openxmlformats.org/officeDocument/2006/relationships/slide" Target="/ppt/slides/slide2.xml" Id="R7d7911a858044d67" /><Relationship Type="http://schemas.openxmlformats.org/officeDocument/2006/relationships/slide" Target="/ppt/slides/slide3.xml" Id="Re1954d21ef4d4d20" /><Relationship Type="http://schemas.openxmlformats.org/officeDocument/2006/relationships/slide" Target="/ppt/slides/slide4.xml" Id="Rcd1c46e704af4001" /><Relationship Type="http://schemas.openxmlformats.org/officeDocument/2006/relationships/slide" Target="/ppt/slides/slide5.xml" Id="R29d9e6fd24fa4ba1" /><Relationship Type="http://schemas.openxmlformats.org/officeDocument/2006/relationships/slide" Target="/ppt/slides/slide6.xml" Id="Rbb1d66a1806345d4" /><Relationship Type="http://schemas.openxmlformats.org/officeDocument/2006/relationships/slide" Target="/ppt/slides/slide7.xml" Id="R690252bee01342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fda781cf5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f9fdd2e564154" /><Relationship Type="http://schemas.openxmlformats.org/officeDocument/2006/relationships/theme" Target="/ppt/slideMasters/theme/theme1.xml" Id="Rdcd041f9c389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f9fdd2e5641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c12d3d608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3ca5b4ae8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39daf5ca149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3312ad866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0dab52a14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fb0650b30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7b64f940b42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