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d319d5a8e240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596d0ad024382"/>
  </p:sldMasterIdLst>
  <p:sldIdLst>
    <p:sldId xmlns:r="http://schemas.openxmlformats.org/officeDocument/2006/relationships" id="256" r:id="R1c7fdbffa2964bc8"/>
    <p:sldId xmlns:r="http://schemas.openxmlformats.org/officeDocument/2006/relationships" id="257" r:id="R500c5eb9407f43f8"/>
    <p:sldId xmlns:r="http://schemas.openxmlformats.org/officeDocument/2006/relationships" id="258" r:id="Rb88f2f35e6b44c9c"/>
    <p:sldId xmlns:r="http://schemas.openxmlformats.org/officeDocument/2006/relationships" id="259" r:id="R05439a68fae94443"/>
    <p:sldId xmlns:r="http://schemas.openxmlformats.org/officeDocument/2006/relationships" id="260" r:id="R471b0bad4d1847cf"/>
    <p:sldId xmlns:r="http://schemas.openxmlformats.org/officeDocument/2006/relationships" id="261" r:id="R4878369b2e864a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596d0ad024382" /><Relationship Type="http://schemas.openxmlformats.org/officeDocument/2006/relationships/slide" Target="/ppt/slides/slide1.xml" Id="R1c7fdbffa2964bc8" /><Relationship Type="http://schemas.openxmlformats.org/officeDocument/2006/relationships/slide" Target="/ppt/slides/slide2.xml" Id="R500c5eb9407f43f8" /><Relationship Type="http://schemas.openxmlformats.org/officeDocument/2006/relationships/slide" Target="/ppt/slides/slide3.xml" Id="Rb88f2f35e6b44c9c" /><Relationship Type="http://schemas.openxmlformats.org/officeDocument/2006/relationships/slide" Target="/ppt/slides/slide4.xml" Id="R05439a68fae94443" /><Relationship Type="http://schemas.openxmlformats.org/officeDocument/2006/relationships/slide" Target="/ppt/slides/slide5.xml" Id="R471b0bad4d1847cf" /><Relationship Type="http://schemas.openxmlformats.org/officeDocument/2006/relationships/slide" Target="/ppt/slides/slide6.xml" Id="R4878369b2e864a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3de8efa0a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20c40fdd44d31" /><Relationship Type="http://schemas.openxmlformats.org/officeDocument/2006/relationships/theme" Target="/ppt/slideMasters/theme/theme1.xml" Id="Rd72f3d68da09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320c40fdd44d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08c35fcf447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73b703ccb4d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4b2732d7547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bedd090c947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aa400dd614e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a0342a7ea44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