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b2d45f54c349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9ea75314e64d7b"/>
  </p:sldMasterIdLst>
  <p:sldIdLst>
    <p:sldId xmlns:r="http://schemas.openxmlformats.org/officeDocument/2006/relationships" id="256" r:id="R480614a7ca5440f1"/>
    <p:sldId xmlns:r="http://schemas.openxmlformats.org/officeDocument/2006/relationships" id="257" r:id="Re0e0b010ecf24676"/>
    <p:sldId xmlns:r="http://schemas.openxmlformats.org/officeDocument/2006/relationships" id="258" r:id="R322c5306bdc149ab"/>
    <p:sldId xmlns:r="http://schemas.openxmlformats.org/officeDocument/2006/relationships" id="259" r:id="R5635c569c46b4bde"/>
    <p:sldId xmlns:r="http://schemas.openxmlformats.org/officeDocument/2006/relationships" id="260" r:id="R238d4e0fd8c54a08"/>
    <p:sldId xmlns:r="http://schemas.openxmlformats.org/officeDocument/2006/relationships" id="261" r:id="Rd7ab778e76df4b1a"/>
    <p:sldId xmlns:r="http://schemas.openxmlformats.org/officeDocument/2006/relationships" id="262" r:id="R96d0bdea4cde49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ea75314e64d7b" /><Relationship Type="http://schemas.openxmlformats.org/officeDocument/2006/relationships/slide" Target="/ppt/slides/slide1.xml" Id="R480614a7ca5440f1" /><Relationship Type="http://schemas.openxmlformats.org/officeDocument/2006/relationships/slide" Target="/ppt/slides/slide2.xml" Id="Re0e0b010ecf24676" /><Relationship Type="http://schemas.openxmlformats.org/officeDocument/2006/relationships/slide" Target="/ppt/slides/slide3.xml" Id="R322c5306bdc149ab" /><Relationship Type="http://schemas.openxmlformats.org/officeDocument/2006/relationships/slide" Target="/ppt/slides/slide4.xml" Id="R5635c569c46b4bde" /><Relationship Type="http://schemas.openxmlformats.org/officeDocument/2006/relationships/slide" Target="/ppt/slides/slide5.xml" Id="R238d4e0fd8c54a08" /><Relationship Type="http://schemas.openxmlformats.org/officeDocument/2006/relationships/slide" Target="/ppt/slides/slide6.xml" Id="Rd7ab778e76df4b1a" /><Relationship Type="http://schemas.openxmlformats.org/officeDocument/2006/relationships/slide" Target="/ppt/slides/slide7.xml" Id="R96d0bdea4cde49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c67ee542fb4d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43196cc094bd9" /><Relationship Type="http://schemas.openxmlformats.org/officeDocument/2006/relationships/theme" Target="/ppt/slideMasters/theme/theme1.xml" Id="R36ab3797637942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243196cc09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49f6d568b4f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7a06ac7f649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ae27dbafd4e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c5ce7c52a49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0772a5f6a4c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6a581baa540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ab25db4cc4b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925 760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AMDAHL ODD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