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4a2a9f21a78458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8f57a9cf2404eb4"/>
  </p:sldMasterIdLst>
  <p:sldIdLst>
    <p:sldId xmlns:r="http://schemas.openxmlformats.org/officeDocument/2006/relationships" id="256" r:id="Rcbf49115bb454ae4"/>
    <p:sldId xmlns:r="http://schemas.openxmlformats.org/officeDocument/2006/relationships" id="257" r:id="Rb2c1128d9f4f4363"/>
    <p:sldId xmlns:r="http://schemas.openxmlformats.org/officeDocument/2006/relationships" id="258" r:id="Rb31834ccf3094b76"/>
    <p:sldId xmlns:r="http://schemas.openxmlformats.org/officeDocument/2006/relationships" id="259" r:id="R64d1d8e2c378494e"/>
    <p:sldId xmlns:r="http://schemas.openxmlformats.org/officeDocument/2006/relationships" id="260" r:id="R2c9f9880a13d45f6"/>
    <p:sldId xmlns:r="http://schemas.openxmlformats.org/officeDocument/2006/relationships" id="261" r:id="Rc210720032e64577"/>
    <p:sldId xmlns:r="http://schemas.openxmlformats.org/officeDocument/2006/relationships" id="262" r:id="R095d5a2d85d34ac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8f57a9cf2404eb4" /><Relationship Type="http://schemas.openxmlformats.org/officeDocument/2006/relationships/slide" Target="/ppt/slides/slide1.xml" Id="Rcbf49115bb454ae4" /><Relationship Type="http://schemas.openxmlformats.org/officeDocument/2006/relationships/slide" Target="/ppt/slides/slide2.xml" Id="Rb2c1128d9f4f4363" /><Relationship Type="http://schemas.openxmlformats.org/officeDocument/2006/relationships/slide" Target="/ppt/slides/slide3.xml" Id="Rb31834ccf3094b76" /><Relationship Type="http://schemas.openxmlformats.org/officeDocument/2006/relationships/slide" Target="/ppt/slides/slide4.xml" Id="R64d1d8e2c378494e" /><Relationship Type="http://schemas.openxmlformats.org/officeDocument/2006/relationships/slide" Target="/ppt/slides/slide5.xml" Id="R2c9f9880a13d45f6" /><Relationship Type="http://schemas.openxmlformats.org/officeDocument/2006/relationships/slide" Target="/ppt/slides/slide6.xml" Id="Rc210720032e64577" /><Relationship Type="http://schemas.openxmlformats.org/officeDocument/2006/relationships/slide" Target="/ppt/slides/slide7.xml" Id="R095d5a2d85d34ac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dac2602fcc3478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42381229e247fe" /><Relationship Type="http://schemas.openxmlformats.org/officeDocument/2006/relationships/theme" Target="/ppt/slideMasters/theme/theme1.xml" Id="Rcda705f0229b4a8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142381229e247f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1366f2b51e458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f507e451c449b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4ba0798d3b49c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5e830d0e434b4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390aaa1b064f6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1ea0db6fe341b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47c30ef0ef452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ROWA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ROWA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ROWA AS ble etablert [år] og holder til i Lindesnes.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ROWA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ROWA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ROWA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−5 600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487 383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540 183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ROWA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WARMBRODT RONNY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ROWA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Warmbrodt VVS AS, Hestehaven 27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4520 Lindesnes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930 461 717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ROWA AS</a:t>
            </a:r>
          </a:p>
        </p:txBody>
      </p:sp>
    </p:spTree>
  </p:cSld>
  <p:clrMapOvr>
    <a:masterClrMapping xmlns:a="http://schemas.openxmlformats.org/drawingml/2006/main"/>
  </p:clrMapOvr>
</p:sld>
</file>