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586bf6d19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318458a5643b7"/>
  </p:sldMasterIdLst>
  <p:sldIdLst>
    <p:sldId xmlns:r="http://schemas.openxmlformats.org/officeDocument/2006/relationships" id="256" r:id="Ra41b2db91a934912"/>
    <p:sldId xmlns:r="http://schemas.openxmlformats.org/officeDocument/2006/relationships" id="257" r:id="Rb8c31921d1304b5f"/>
    <p:sldId xmlns:r="http://schemas.openxmlformats.org/officeDocument/2006/relationships" id="258" r:id="R3ef7e3b98b9e4f0e"/>
    <p:sldId xmlns:r="http://schemas.openxmlformats.org/officeDocument/2006/relationships" id="259" r:id="R4759755c0b6a4a13"/>
    <p:sldId xmlns:r="http://schemas.openxmlformats.org/officeDocument/2006/relationships" id="260" r:id="Rca928f915de94812"/>
    <p:sldId xmlns:r="http://schemas.openxmlformats.org/officeDocument/2006/relationships" id="261" r:id="Rb051450ff425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318458a5643b7" /><Relationship Type="http://schemas.openxmlformats.org/officeDocument/2006/relationships/slide" Target="/ppt/slides/slide1.xml" Id="Ra41b2db91a934912" /><Relationship Type="http://schemas.openxmlformats.org/officeDocument/2006/relationships/slide" Target="/ppt/slides/slide2.xml" Id="Rb8c31921d1304b5f" /><Relationship Type="http://schemas.openxmlformats.org/officeDocument/2006/relationships/slide" Target="/ppt/slides/slide3.xml" Id="R3ef7e3b98b9e4f0e" /><Relationship Type="http://schemas.openxmlformats.org/officeDocument/2006/relationships/slide" Target="/ppt/slides/slide4.xml" Id="R4759755c0b6a4a13" /><Relationship Type="http://schemas.openxmlformats.org/officeDocument/2006/relationships/slide" Target="/ppt/slides/slide5.xml" Id="Rca928f915de94812" /><Relationship Type="http://schemas.openxmlformats.org/officeDocument/2006/relationships/slide" Target="/ppt/slides/slide6.xml" Id="Rb051450ff425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0ac53fe46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2061f03b435e" /><Relationship Type="http://schemas.openxmlformats.org/officeDocument/2006/relationships/theme" Target="/ppt/slideMasters/theme/theme1.xml" Id="Rbdff6f93e389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12061f03b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a749e431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1dbf8ba2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8afd43da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e785d869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24a715be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dfc6aba7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