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e61e50495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17bb60c2c4588"/>
  </p:sldMasterIdLst>
  <p:sldIdLst>
    <p:sldId xmlns:r="http://schemas.openxmlformats.org/officeDocument/2006/relationships" id="256" r:id="R3a7f4fd7fc04482b"/>
    <p:sldId xmlns:r="http://schemas.openxmlformats.org/officeDocument/2006/relationships" id="257" r:id="R292680a301e44ba9"/>
    <p:sldId xmlns:r="http://schemas.openxmlformats.org/officeDocument/2006/relationships" id="258" r:id="R81cd3e5ceb214f63"/>
    <p:sldId xmlns:r="http://schemas.openxmlformats.org/officeDocument/2006/relationships" id="259" r:id="R433e2737460c4fe0"/>
    <p:sldId xmlns:r="http://schemas.openxmlformats.org/officeDocument/2006/relationships" id="260" r:id="Rd2272389696341cb"/>
    <p:sldId xmlns:r="http://schemas.openxmlformats.org/officeDocument/2006/relationships" id="261" r:id="R50b9d58865c54e71"/>
    <p:sldId xmlns:r="http://schemas.openxmlformats.org/officeDocument/2006/relationships" id="262" r:id="R0429e255a1c8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17bb60c2c4588" /><Relationship Type="http://schemas.openxmlformats.org/officeDocument/2006/relationships/slide" Target="/ppt/slides/slide1.xml" Id="R3a7f4fd7fc04482b" /><Relationship Type="http://schemas.openxmlformats.org/officeDocument/2006/relationships/slide" Target="/ppt/slides/slide2.xml" Id="R292680a301e44ba9" /><Relationship Type="http://schemas.openxmlformats.org/officeDocument/2006/relationships/slide" Target="/ppt/slides/slide3.xml" Id="R81cd3e5ceb214f63" /><Relationship Type="http://schemas.openxmlformats.org/officeDocument/2006/relationships/slide" Target="/ppt/slides/slide4.xml" Id="R433e2737460c4fe0" /><Relationship Type="http://schemas.openxmlformats.org/officeDocument/2006/relationships/slide" Target="/ppt/slides/slide5.xml" Id="Rd2272389696341cb" /><Relationship Type="http://schemas.openxmlformats.org/officeDocument/2006/relationships/slide" Target="/ppt/slides/slide6.xml" Id="R50b9d58865c54e71" /><Relationship Type="http://schemas.openxmlformats.org/officeDocument/2006/relationships/slide" Target="/ppt/slides/slide7.xml" Id="R0429e255a1c8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181d79cc2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c2b595ff24143" /><Relationship Type="http://schemas.openxmlformats.org/officeDocument/2006/relationships/theme" Target="/ppt/slideMasters/theme/theme1.xml" Id="R9cf67e870b08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2c2b595ff2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5b39c7202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56bba3dd3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f157cf9a947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1efeb5af940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6103853c6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5fe36bc8b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cefffd1aa4f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Arbiensgt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Arbiensgt 8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57 440 425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57 539 237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KRISTI C G  –  27,6 %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KJELL IVAR WEFRING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KJELL IVAR WEFRING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 KRISTI C G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 G. Bache, Eckersbergs gate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33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930 455 601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Arbiensgt 8 AS</a:t>
            </a:r>
          </a:p>
        </p:txBody>
      </p:sp>
    </p:spTree>
  </p:cSld>
  <p:clrMapOvr>
    <a:masterClrMapping xmlns:a="http://schemas.openxmlformats.org/drawingml/2006/main"/>
  </p:clrMapOvr>
</p:sld>
</file>