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b42685153d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35f26c2c74464f"/>
  </p:sldMasterIdLst>
  <p:sldIdLst>
    <p:sldId xmlns:r="http://schemas.openxmlformats.org/officeDocument/2006/relationships" id="256" r:id="R05c5a5ee45c84bba"/>
    <p:sldId xmlns:r="http://schemas.openxmlformats.org/officeDocument/2006/relationships" id="257" r:id="Rca102b5203be48f0"/>
    <p:sldId xmlns:r="http://schemas.openxmlformats.org/officeDocument/2006/relationships" id="258" r:id="R845b6974f595485d"/>
    <p:sldId xmlns:r="http://schemas.openxmlformats.org/officeDocument/2006/relationships" id="259" r:id="R8ede2964f2784bb7"/>
    <p:sldId xmlns:r="http://schemas.openxmlformats.org/officeDocument/2006/relationships" id="260" r:id="R0106eb40217543fb"/>
    <p:sldId xmlns:r="http://schemas.openxmlformats.org/officeDocument/2006/relationships" id="261" r:id="R4ec7a7957b964a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5f26c2c74464f" /><Relationship Type="http://schemas.openxmlformats.org/officeDocument/2006/relationships/slide" Target="/ppt/slides/slide1.xml" Id="R05c5a5ee45c84bba" /><Relationship Type="http://schemas.openxmlformats.org/officeDocument/2006/relationships/slide" Target="/ppt/slides/slide2.xml" Id="Rca102b5203be48f0" /><Relationship Type="http://schemas.openxmlformats.org/officeDocument/2006/relationships/slide" Target="/ppt/slides/slide3.xml" Id="R845b6974f595485d" /><Relationship Type="http://schemas.openxmlformats.org/officeDocument/2006/relationships/slide" Target="/ppt/slides/slide4.xml" Id="R8ede2964f2784bb7" /><Relationship Type="http://schemas.openxmlformats.org/officeDocument/2006/relationships/slide" Target="/ppt/slides/slide5.xml" Id="R0106eb40217543fb" /><Relationship Type="http://schemas.openxmlformats.org/officeDocument/2006/relationships/slide" Target="/ppt/slides/slide6.xml" Id="R4ec7a7957b964a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6fb536384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fde17058a411c" /><Relationship Type="http://schemas.openxmlformats.org/officeDocument/2006/relationships/theme" Target="/ppt/slideMasters/theme/theme1.xml" Id="Rbe7bfea76a5e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fde17058a41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07651ea6643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7e5f22ee741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8239edda5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0bf9c733041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0f81276cd4f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272f393d3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 TRANSPORT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 TRANSPORT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STACH IRENEUSZ ANDRZEJ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930 453 536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TRANSPORT BERGEN AS</a:t>
            </a:r>
          </a:p>
        </p:txBody>
      </p:sp>
    </p:spTree>
  </p:cSld>
  <p:clrMapOvr>
    <a:masterClrMapping xmlns:a="http://schemas.openxmlformats.org/drawingml/2006/main"/>
  </p:clrMapOvr>
</p:sld>
</file>