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7359dcfae546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a74261f0194f19"/>
  </p:sldMasterIdLst>
  <p:sldIdLst>
    <p:sldId xmlns:r="http://schemas.openxmlformats.org/officeDocument/2006/relationships" id="256" r:id="Re3117950260b49db"/>
    <p:sldId xmlns:r="http://schemas.openxmlformats.org/officeDocument/2006/relationships" id="257" r:id="R27188717178249d3"/>
    <p:sldId xmlns:r="http://schemas.openxmlformats.org/officeDocument/2006/relationships" id="258" r:id="Re71b1faa236f41ab"/>
    <p:sldId xmlns:r="http://schemas.openxmlformats.org/officeDocument/2006/relationships" id="259" r:id="R38e24324ae564026"/>
    <p:sldId xmlns:r="http://schemas.openxmlformats.org/officeDocument/2006/relationships" id="260" r:id="R427ac2802efd4c6d"/>
    <p:sldId xmlns:r="http://schemas.openxmlformats.org/officeDocument/2006/relationships" id="261" r:id="R7fd49e03512a48a0"/>
    <p:sldId xmlns:r="http://schemas.openxmlformats.org/officeDocument/2006/relationships" id="262" r:id="Rd858f2b4849447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a74261f0194f19" /><Relationship Type="http://schemas.openxmlformats.org/officeDocument/2006/relationships/slide" Target="/ppt/slides/slide1.xml" Id="Re3117950260b49db" /><Relationship Type="http://schemas.openxmlformats.org/officeDocument/2006/relationships/slide" Target="/ppt/slides/slide2.xml" Id="R27188717178249d3" /><Relationship Type="http://schemas.openxmlformats.org/officeDocument/2006/relationships/slide" Target="/ppt/slides/slide3.xml" Id="Re71b1faa236f41ab" /><Relationship Type="http://schemas.openxmlformats.org/officeDocument/2006/relationships/slide" Target="/ppt/slides/slide4.xml" Id="R38e24324ae564026" /><Relationship Type="http://schemas.openxmlformats.org/officeDocument/2006/relationships/slide" Target="/ppt/slides/slide5.xml" Id="R427ac2802efd4c6d" /><Relationship Type="http://schemas.openxmlformats.org/officeDocument/2006/relationships/slide" Target="/ppt/slides/slide6.xml" Id="R7fd49e03512a48a0" /><Relationship Type="http://schemas.openxmlformats.org/officeDocument/2006/relationships/slide" Target="/ppt/slides/slide7.xml" Id="Rd858f2b4849447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fec361623449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6148c9f1d49a6" /><Relationship Type="http://schemas.openxmlformats.org/officeDocument/2006/relationships/theme" Target="/ppt/slideMasters/theme/theme1.xml" Id="Re6b7d419778b4c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36148c9f1d49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726f4dc4d40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ed0e842d14c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125b669f040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9be0ea02847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bf07982d043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91fb5fe5f44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8d78398e241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PREG BARNEHAGER BOTNE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PREG BARNEHAGER BOTNE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PREG BARNEHAGER BOTNE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PREG BARNEHAGER BOTNE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PREG BARNEHAGER BOTNE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PREG BARNEHAGER BOTNE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4 210 988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−228 102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−212 909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1 103 342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2 092 119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PREG BARNEHAGER BOTNE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NLM-BARNEHAGENE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PREG BARNEHAGER BOTNE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Tryms vei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3089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930 452 394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PREG BARNEHAGER BOTNE AS</a:t>
            </a:r>
          </a:p>
        </p:txBody>
      </p:sp>
    </p:spTree>
  </p:cSld>
  <p:clrMapOvr>
    <a:masterClrMapping xmlns:a="http://schemas.openxmlformats.org/drawingml/2006/main"/>
  </p:clrMapOvr>
</p:sld>
</file>