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7034cc306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7ac1f5fbd4d9d"/>
  </p:sldMasterIdLst>
  <p:sldIdLst>
    <p:sldId xmlns:r="http://schemas.openxmlformats.org/officeDocument/2006/relationships" id="256" r:id="R2ff9b1c8c1b74b4a"/>
    <p:sldId xmlns:r="http://schemas.openxmlformats.org/officeDocument/2006/relationships" id="257" r:id="Re92c180551524e0f"/>
    <p:sldId xmlns:r="http://schemas.openxmlformats.org/officeDocument/2006/relationships" id="258" r:id="R26ecd256056e44a3"/>
    <p:sldId xmlns:r="http://schemas.openxmlformats.org/officeDocument/2006/relationships" id="259" r:id="R0a2fe1b791854fd1"/>
    <p:sldId xmlns:r="http://schemas.openxmlformats.org/officeDocument/2006/relationships" id="260" r:id="R4b118fe14cc14460"/>
    <p:sldId xmlns:r="http://schemas.openxmlformats.org/officeDocument/2006/relationships" id="261" r:id="R16497e38831046f5"/>
    <p:sldId xmlns:r="http://schemas.openxmlformats.org/officeDocument/2006/relationships" id="262" r:id="R4080c6f020cb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7ac1f5fbd4d9d" /><Relationship Type="http://schemas.openxmlformats.org/officeDocument/2006/relationships/slide" Target="/ppt/slides/slide1.xml" Id="R2ff9b1c8c1b74b4a" /><Relationship Type="http://schemas.openxmlformats.org/officeDocument/2006/relationships/slide" Target="/ppt/slides/slide2.xml" Id="Re92c180551524e0f" /><Relationship Type="http://schemas.openxmlformats.org/officeDocument/2006/relationships/slide" Target="/ppt/slides/slide3.xml" Id="R26ecd256056e44a3" /><Relationship Type="http://schemas.openxmlformats.org/officeDocument/2006/relationships/slide" Target="/ppt/slides/slide4.xml" Id="R0a2fe1b791854fd1" /><Relationship Type="http://schemas.openxmlformats.org/officeDocument/2006/relationships/slide" Target="/ppt/slides/slide5.xml" Id="R4b118fe14cc14460" /><Relationship Type="http://schemas.openxmlformats.org/officeDocument/2006/relationships/slide" Target="/ppt/slides/slide6.xml" Id="R16497e38831046f5" /><Relationship Type="http://schemas.openxmlformats.org/officeDocument/2006/relationships/slide" Target="/ppt/slides/slide7.xml" Id="R4080c6f020cb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5f995888448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dbfa57a6841b2" /><Relationship Type="http://schemas.openxmlformats.org/officeDocument/2006/relationships/theme" Target="/ppt/slideMasters/theme/theme1.xml" Id="Rb47333ef4658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dbfa57a68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1be6fb188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2cceca661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75568855f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aa2e95c30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4f4644532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b926873847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56f26c58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