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cc40dfee9c47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2a7da641d54282"/>
  </p:sldMasterIdLst>
  <p:sldIdLst>
    <p:sldId xmlns:r="http://schemas.openxmlformats.org/officeDocument/2006/relationships" id="256" r:id="R5ad6da4e470a4cd3"/>
    <p:sldId xmlns:r="http://schemas.openxmlformats.org/officeDocument/2006/relationships" id="257" r:id="R5f8a3f91131e4c3e"/>
    <p:sldId xmlns:r="http://schemas.openxmlformats.org/officeDocument/2006/relationships" id="258" r:id="Rb426057ef9564992"/>
    <p:sldId xmlns:r="http://schemas.openxmlformats.org/officeDocument/2006/relationships" id="259" r:id="R3d44caef8ac749c7"/>
    <p:sldId xmlns:r="http://schemas.openxmlformats.org/officeDocument/2006/relationships" id="260" r:id="R7a0c80a632334f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2a7da641d54282" /><Relationship Type="http://schemas.openxmlformats.org/officeDocument/2006/relationships/slide" Target="/ppt/slides/slide1.xml" Id="R5ad6da4e470a4cd3" /><Relationship Type="http://schemas.openxmlformats.org/officeDocument/2006/relationships/slide" Target="/ppt/slides/slide2.xml" Id="R5f8a3f91131e4c3e" /><Relationship Type="http://schemas.openxmlformats.org/officeDocument/2006/relationships/slide" Target="/ppt/slides/slide3.xml" Id="Rb426057ef9564992" /><Relationship Type="http://schemas.openxmlformats.org/officeDocument/2006/relationships/slide" Target="/ppt/slides/slide4.xml" Id="R3d44caef8ac749c7" /><Relationship Type="http://schemas.openxmlformats.org/officeDocument/2006/relationships/slide" Target="/ppt/slides/slide5.xml" Id="R7a0c80a632334f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3928973ee141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f93d52dd84b84" /><Relationship Type="http://schemas.openxmlformats.org/officeDocument/2006/relationships/theme" Target="/ppt/slideMasters/theme/theme1.xml" Id="Rcee1d77b1afa4d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9f93d52dd84b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a0d15f82d4a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3b2edc55a4d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70db055f54a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b6e5f7f4f48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da8f9982940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NORSKO EKS-IMP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NORSKO EKS-IMP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NORSKO EKS-IMP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NORSKO EKS-IMP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NORSKO EKS-IMP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NORSKO EKS-IMP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930 396 575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NORSKO EKS-IMP AS</a:t>
            </a:r>
          </a:p>
        </p:txBody>
      </p:sp>
    </p:spTree>
  </p:cSld>
  <p:clrMapOvr>
    <a:masterClrMapping xmlns:a="http://schemas.openxmlformats.org/drawingml/2006/main"/>
  </p:clrMapOvr>
</p:sld>
</file>